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theme/theme5.xml" ContentType="application/vnd.openxmlformats-officedocument.theme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  <p:sldMasterId id="2147483650" r:id="rId2"/>
    <p:sldMasterId id="2147483653" r:id="rId3"/>
    <p:sldMasterId id="2147483687" r:id="rId4"/>
    <p:sldMasterId id="2147483699" r:id="rId5"/>
    <p:sldMasterId id="2147483713" r:id="rId6"/>
  </p:sldMasterIdLst>
  <p:notesMasterIdLst>
    <p:notesMasterId r:id="rId23"/>
  </p:notesMasterIdLst>
  <p:handoutMasterIdLst>
    <p:handoutMasterId r:id="rId24"/>
  </p:handoutMasterIdLst>
  <p:sldIdLst>
    <p:sldId id="281" r:id="rId7"/>
    <p:sldId id="330" r:id="rId8"/>
    <p:sldId id="270" r:id="rId9"/>
    <p:sldId id="320" r:id="rId10"/>
    <p:sldId id="322" r:id="rId11"/>
    <p:sldId id="323" r:id="rId12"/>
    <p:sldId id="308" r:id="rId13"/>
    <p:sldId id="282" r:id="rId14"/>
    <p:sldId id="307" r:id="rId15"/>
    <p:sldId id="324" r:id="rId16"/>
    <p:sldId id="311" r:id="rId17"/>
    <p:sldId id="312" r:id="rId18"/>
    <p:sldId id="328" r:id="rId19"/>
    <p:sldId id="329" r:id="rId20"/>
    <p:sldId id="313" r:id="rId21"/>
    <p:sldId id="327" r:id="rId22"/>
  </p:sldIdLst>
  <p:sldSz cx="9144000" cy="6858000" type="screen4x3"/>
  <p:notesSz cx="6797675" cy="9926638"/>
  <p:defaultTextStyle>
    <a:defPPr>
      <a:defRPr lang="en-GB"/>
    </a:defPPr>
    <a:lvl1pPr algn="ctr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Lucida Sans" pitchFamily="16" charset="0"/>
        <a:ea typeface="ＭＳ Ｐゴシック" pitchFamily="16" charset="-128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Lucida Sans" pitchFamily="16" charset="0"/>
        <a:ea typeface="ＭＳ Ｐゴシック" pitchFamily="16" charset="-128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Lucida Sans" pitchFamily="16" charset="0"/>
        <a:ea typeface="ＭＳ Ｐゴシック" pitchFamily="16" charset="-128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Lucida Sans" pitchFamily="16" charset="0"/>
        <a:ea typeface="ＭＳ Ｐゴシック" pitchFamily="16" charset="-128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Lucida Sans" pitchFamily="16" charset="0"/>
        <a:ea typeface="ＭＳ Ｐゴシック" pitchFamily="1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Lucida Sans" pitchFamily="16" charset="0"/>
        <a:ea typeface="ＭＳ Ｐゴシック" pitchFamily="16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Lucida Sans" pitchFamily="16" charset="0"/>
        <a:ea typeface="ＭＳ Ｐゴシック" pitchFamily="16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Lucida Sans" pitchFamily="16" charset="0"/>
        <a:ea typeface="ＭＳ Ｐゴシック" pitchFamily="16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Lucida Sans" pitchFamily="16" charset="0"/>
        <a:ea typeface="ＭＳ Ｐゴシック" pitchFamily="16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6D85F"/>
    <a:srgbClr val="615A20"/>
    <a:srgbClr val="FFB300"/>
    <a:srgbClr val="FE3E14"/>
    <a:srgbClr val="F00F2C"/>
    <a:srgbClr val="8A412B"/>
    <a:srgbClr val="CCDA86"/>
    <a:srgbClr val="531F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43" autoAdjust="0"/>
    <p:restoredTop sz="94672" autoAdjust="0"/>
  </p:normalViewPr>
  <p:slideViewPr>
    <p:cSldViewPr>
      <p:cViewPr>
        <p:scale>
          <a:sx n="74" d="100"/>
          <a:sy n="74" d="100"/>
        </p:scale>
        <p:origin x="-432" y="-1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handoutMaster" Target="handoutMasters/handoutMaster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latin typeface="Arial" charset="0"/>
              </a:defRPr>
            </a:lvl1pPr>
          </a:lstStyle>
          <a:p>
            <a:pPr>
              <a:defRPr/>
            </a:pPr>
            <a:fld id="{02E8D20E-0256-4087-AF63-61F06F41E4B7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65500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4875"/>
            <a:ext cx="4984750" cy="446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latin typeface="Arial" charset="0"/>
              </a:defRPr>
            </a:lvl1pPr>
          </a:lstStyle>
          <a:p>
            <a:pPr>
              <a:defRPr/>
            </a:pPr>
            <a:fld id="{CBBAC696-3E2D-438F-A470-9A1081AD34A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10148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9pPr>
          </a:lstStyle>
          <a:p>
            <a:fld id="{A0F27F02-C4AB-4D79-A70A-1537DF9D228F}" type="slidenum">
              <a:rPr lang="en-GB" smtClean="0">
                <a:latin typeface="Arial" charset="0"/>
              </a:rPr>
              <a:pPr/>
              <a:t>2</a:t>
            </a:fld>
            <a:endParaRPr lang="en-GB" dirty="0" smtClean="0">
              <a:latin typeface="Arial" charset="0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9pPr>
          </a:lstStyle>
          <a:p>
            <a:fld id="{A0F27F02-C4AB-4D79-A70A-1537DF9D228F}" type="slidenum">
              <a:rPr lang="en-GB" smtClean="0">
                <a:latin typeface="Arial" charset="0"/>
              </a:rPr>
              <a:pPr/>
              <a:t>3</a:t>
            </a:fld>
            <a:endParaRPr lang="en-GB" dirty="0" smtClean="0">
              <a:latin typeface="Arial" charset="0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9pPr>
          </a:lstStyle>
          <a:p>
            <a:fld id="{A0F27F02-C4AB-4D79-A70A-1537DF9D228F}" type="slidenum">
              <a:rPr lang="en-GB" smtClean="0">
                <a:latin typeface="Arial" charset="0"/>
              </a:rPr>
              <a:pPr/>
              <a:t>5</a:t>
            </a:fld>
            <a:endParaRPr lang="en-GB" dirty="0" smtClean="0">
              <a:latin typeface="Arial" charset="0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9pPr>
          </a:lstStyle>
          <a:p>
            <a:fld id="{A0F27F02-C4AB-4D79-A70A-1537DF9D228F}" type="slidenum">
              <a:rPr lang="en-GB" smtClean="0">
                <a:latin typeface="Arial" charset="0"/>
              </a:rPr>
              <a:pPr/>
              <a:t>6</a:t>
            </a:fld>
            <a:endParaRPr lang="en-GB" dirty="0" smtClean="0">
              <a:latin typeface="Arial" charset="0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31"/>
          <p:cNvSpPr>
            <a:spLocks noChangeArrowheads="1"/>
          </p:cNvSpPr>
          <p:nvPr/>
        </p:nvSpPr>
        <p:spPr bwMode="auto">
          <a:xfrm>
            <a:off x="-79375" y="3200400"/>
            <a:ext cx="9223375" cy="3657600"/>
          </a:xfrm>
          <a:prstGeom prst="rect">
            <a:avLst/>
          </a:prstGeom>
          <a:gradFill rotWithShape="0">
            <a:gsLst>
              <a:gs pos="0">
                <a:srgbClr val="014359"/>
              </a:gs>
              <a:gs pos="100000">
                <a:srgbClr val="007275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" name="Rectangle 1032"/>
          <p:cNvSpPr>
            <a:spLocks noChangeArrowheads="1"/>
          </p:cNvSpPr>
          <p:nvPr/>
        </p:nvSpPr>
        <p:spPr bwMode="auto">
          <a:xfrm>
            <a:off x="-79375" y="0"/>
            <a:ext cx="9223375" cy="3276600"/>
          </a:xfrm>
          <a:prstGeom prst="rect">
            <a:avLst/>
          </a:prstGeom>
          <a:solidFill>
            <a:srgbClr val="01435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z="2400" dirty="0">
              <a:latin typeface="Arial" charset="0"/>
            </a:endParaRPr>
          </a:p>
        </p:txBody>
      </p:sp>
      <p:pic>
        <p:nvPicPr>
          <p:cNvPr id="6" name="Picture 1033" descr="white_logo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1550" y="381000"/>
            <a:ext cx="26955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2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323850" y="1700213"/>
            <a:ext cx="8496300" cy="2160587"/>
          </a:xfrm>
        </p:spPr>
        <p:txBody>
          <a:bodyPr lIns="91440"/>
          <a:lstStyle>
            <a:lvl1pPr>
              <a:defRPr sz="75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10243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933825"/>
            <a:ext cx="8496300" cy="1752600"/>
          </a:xfrm>
        </p:spPr>
        <p:txBody>
          <a:bodyPr lIns="91440"/>
          <a:lstStyle>
            <a:lvl1pPr marL="0" indent="0">
              <a:buFontTx/>
              <a:buNone/>
              <a:defRPr sz="35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sp>
        <p:nvSpPr>
          <p:cNvPr id="7" name="Rectangle 103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</p:spPr>
        <p:txBody>
          <a:bodyPr rIns="91440"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394CC3E1-1494-42EA-8C7E-DA1B5C42C15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4473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F22E82-2DD9-43D5-9442-AEE2FE5BFE64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5367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6075" y="908050"/>
            <a:ext cx="2124075" cy="49069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3850" y="908050"/>
            <a:ext cx="6219825" cy="49069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BE0F2A-CBA5-4F84-8FC1-F7C04FE44D87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51936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908050"/>
            <a:ext cx="8496300" cy="6492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23850" y="1700213"/>
            <a:ext cx="417195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700213"/>
            <a:ext cx="4171950" cy="4114800"/>
          </a:xfrm>
        </p:spPr>
        <p:txBody>
          <a:bodyPr/>
          <a:lstStyle/>
          <a:p>
            <a:pPr lvl="0"/>
            <a:endParaRPr lang="en-GB" noProof="0" dirty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71E57F-F419-42BF-B87F-386E78069A53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27216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908050"/>
            <a:ext cx="8496300" cy="6492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23850" y="1700213"/>
            <a:ext cx="8496300" cy="4114800"/>
          </a:xfrm>
        </p:spPr>
        <p:txBody>
          <a:bodyPr/>
          <a:lstStyle/>
          <a:p>
            <a:pPr lvl="0"/>
            <a:endParaRPr lang="en-GB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1F0BA6-56BC-4BD7-9C21-89247FC64C8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41246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31"/>
          <p:cNvSpPr>
            <a:spLocks noChangeArrowheads="1"/>
          </p:cNvSpPr>
          <p:nvPr/>
        </p:nvSpPr>
        <p:spPr bwMode="auto">
          <a:xfrm>
            <a:off x="-90488" y="3200400"/>
            <a:ext cx="9234488" cy="3657600"/>
          </a:xfrm>
          <a:prstGeom prst="rect">
            <a:avLst/>
          </a:prstGeom>
          <a:gradFill rotWithShape="0">
            <a:gsLst>
              <a:gs pos="0">
                <a:srgbClr val="007275"/>
              </a:gs>
              <a:gs pos="100000">
                <a:srgbClr val="008CAC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" name="Rectangle 1032"/>
          <p:cNvSpPr>
            <a:spLocks noChangeArrowheads="1"/>
          </p:cNvSpPr>
          <p:nvPr/>
        </p:nvSpPr>
        <p:spPr bwMode="auto">
          <a:xfrm>
            <a:off x="-90488" y="0"/>
            <a:ext cx="9234488" cy="3276600"/>
          </a:xfrm>
          <a:prstGeom prst="rect">
            <a:avLst/>
          </a:prstGeom>
          <a:solidFill>
            <a:srgbClr val="00727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z="2400" dirty="0">
              <a:latin typeface="Arial" charset="0"/>
            </a:endParaRPr>
          </a:p>
        </p:txBody>
      </p:sp>
      <p:pic>
        <p:nvPicPr>
          <p:cNvPr id="6" name="Picture 1033" descr="white_logo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8925" y="381000"/>
            <a:ext cx="2139950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0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323850" y="1700213"/>
            <a:ext cx="8496300" cy="4105275"/>
          </a:xfrm>
        </p:spPr>
        <p:txBody>
          <a:bodyPr lIns="91440"/>
          <a:lstStyle>
            <a:lvl1pPr algn="r">
              <a:defRPr sz="75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12291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-69850" y="7461250"/>
            <a:ext cx="69850" cy="69850"/>
          </a:xfrm>
        </p:spPr>
        <p:txBody>
          <a:bodyPr lIns="91440"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9500905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1B940E-FF3A-47D8-A1D1-1D198D52060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37727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D1C16C-F71B-46BF-B0B7-B13D826A0896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72048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1700213"/>
            <a:ext cx="417195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00213"/>
            <a:ext cx="417195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6CA1F3-AFDF-4359-8313-78F0CED8817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416437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027526-AAB2-49B1-A2B7-C4010AA53267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634594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D3583F-4A05-4D83-AA5D-647166D96F7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4427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382BBB-8B99-4C38-9C78-EBFB106E04E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47550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0FC51C-BD33-4D63-B7EA-AA81C653674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36607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C4DC44-4EED-40FB-BDE1-E1D1B58774B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54822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906E82-8DE3-4383-B3B4-E0D1AB0AE2A4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88541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B5AEA8-9BC1-4087-918E-258C95B72B6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043721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6075" y="908050"/>
            <a:ext cx="2124075" cy="53181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3850" y="908050"/>
            <a:ext cx="6219825" cy="5318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614A7F-979A-4AF6-B5F9-A60605828C1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703515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453924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213405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081667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1700213"/>
            <a:ext cx="417195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00213"/>
            <a:ext cx="417195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157302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977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43F50C-75C2-463F-958C-0E71C03DC6B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559434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539388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947524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359597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349333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715614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6075" y="908050"/>
            <a:ext cx="2124075" cy="53181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3850" y="908050"/>
            <a:ext cx="6219825" cy="5318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552727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31"/>
          <p:cNvSpPr>
            <a:spLocks noChangeArrowheads="1"/>
          </p:cNvSpPr>
          <p:nvPr/>
        </p:nvSpPr>
        <p:spPr bwMode="auto">
          <a:xfrm>
            <a:off x="-90488" y="3200400"/>
            <a:ext cx="9234488" cy="3657600"/>
          </a:xfrm>
          <a:prstGeom prst="rect">
            <a:avLst/>
          </a:prstGeom>
          <a:gradFill rotWithShape="0">
            <a:gsLst>
              <a:gs pos="0">
                <a:srgbClr val="007275"/>
              </a:gs>
              <a:gs pos="100000">
                <a:srgbClr val="008CAC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>
              <a:solidFill>
                <a:srgbClr val="323D43"/>
              </a:solidFill>
            </a:endParaRPr>
          </a:p>
        </p:txBody>
      </p:sp>
      <p:sp>
        <p:nvSpPr>
          <p:cNvPr id="5" name="Rectangle 1032"/>
          <p:cNvSpPr>
            <a:spLocks noChangeArrowheads="1"/>
          </p:cNvSpPr>
          <p:nvPr/>
        </p:nvSpPr>
        <p:spPr bwMode="auto">
          <a:xfrm>
            <a:off x="-90488" y="0"/>
            <a:ext cx="9234488" cy="3276600"/>
          </a:xfrm>
          <a:prstGeom prst="rect">
            <a:avLst/>
          </a:prstGeom>
          <a:solidFill>
            <a:srgbClr val="00727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z="2400" dirty="0">
              <a:solidFill>
                <a:srgbClr val="323D43"/>
              </a:solidFill>
              <a:latin typeface="Arial" charset="0"/>
            </a:endParaRPr>
          </a:p>
        </p:txBody>
      </p:sp>
      <p:pic>
        <p:nvPicPr>
          <p:cNvPr id="6" name="Picture 1033" descr="white_logo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8925" y="381000"/>
            <a:ext cx="2139950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0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323850" y="1700213"/>
            <a:ext cx="8496300" cy="4105275"/>
          </a:xfrm>
        </p:spPr>
        <p:txBody>
          <a:bodyPr lIns="91440"/>
          <a:lstStyle>
            <a:lvl1pPr algn="r">
              <a:defRPr sz="75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12291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-69850" y="7461250"/>
            <a:ext cx="69850" cy="69850"/>
          </a:xfrm>
        </p:spPr>
        <p:txBody>
          <a:bodyPr lIns="91440"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91718576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D0FF55-DB95-4C0B-82B4-CBC9D8B1531E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881968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99885E-CD48-4908-82DF-C6804A56273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983224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1700213"/>
            <a:ext cx="417195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00213"/>
            <a:ext cx="417195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AB2F95-3D16-4C39-8FFD-CEAED2DF5E06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2476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1700213"/>
            <a:ext cx="41719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00213"/>
            <a:ext cx="41719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576785-6F85-4F2A-BA18-88F29FD52866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76943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42BFA3-10ED-4953-A3C0-27E391321B5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700777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591751-F9AD-4B1C-B3CC-7618DD1984D3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153665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829A56-B84A-4E14-8017-6BA6E81C1A3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09918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0E0ED1-9261-43BB-AAB0-1AF1AAC08EC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253352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668D7D-C0E0-4B72-809C-3C003BCC430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626447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771732-90D6-4E33-974A-4548BB912436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313411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6075" y="908050"/>
            <a:ext cx="2124075" cy="53181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3850" y="908050"/>
            <a:ext cx="6219825" cy="5318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79145A-A3EE-4F04-B428-A3AA6230917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785278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31"/>
          <p:cNvSpPr>
            <a:spLocks noChangeArrowheads="1"/>
          </p:cNvSpPr>
          <p:nvPr/>
        </p:nvSpPr>
        <p:spPr bwMode="auto">
          <a:xfrm>
            <a:off x="-79375" y="3200400"/>
            <a:ext cx="9223375" cy="3657600"/>
          </a:xfrm>
          <a:prstGeom prst="rect">
            <a:avLst/>
          </a:prstGeom>
          <a:gradFill rotWithShape="0">
            <a:gsLst>
              <a:gs pos="0">
                <a:srgbClr val="014359"/>
              </a:gs>
              <a:gs pos="100000">
                <a:srgbClr val="007275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>
              <a:solidFill>
                <a:srgbClr val="323D43"/>
              </a:solidFill>
            </a:endParaRPr>
          </a:p>
        </p:txBody>
      </p:sp>
      <p:sp>
        <p:nvSpPr>
          <p:cNvPr id="5" name="Rectangle 1032"/>
          <p:cNvSpPr>
            <a:spLocks noChangeArrowheads="1"/>
          </p:cNvSpPr>
          <p:nvPr/>
        </p:nvSpPr>
        <p:spPr bwMode="auto">
          <a:xfrm>
            <a:off x="-79375" y="0"/>
            <a:ext cx="9223375" cy="3276600"/>
          </a:xfrm>
          <a:prstGeom prst="rect">
            <a:avLst/>
          </a:prstGeom>
          <a:solidFill>
            <a:srgbClr val="01435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z="2400" dirty="0">
              <a:solidFill>
                <a:srgbClr val="323D43"/>
              </a:solidFill>
              <a:latin typeface="Arial" charset="0"/>
            </a:endParaRPr>
          </a:p>
        </p:txBody>
      </p:sp>
      <p:pic>
        <p:nvPicPr>
          <p:cNvPr id="6" name="Picture 1033" descr="white_logo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1550" y="381000"/>
            <a:ext cx="26955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2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323850" y="1700213"/>
            <a:ext cx="8496300" cy="2160587"/>
          </a:xfrm>
        </p:spPr>
        <p:txBody>
          <a:bodyPr lIns="91440"/>
          <a:lstStyle>
            <a:lvl1pPr>
              <a:defRPr sz="75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10243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933825"/>
            <a:ext cx="8496300" cy="1752600"/>
          </a:xfrm>
        </p:spPr>
        <p:txBody>
          <a:bodyPr lIns="91440"/>
          <a:lstStyle>
            <a:lvl1pPr marL="0" indent="0">
              <a:buFontTx/>
              <a:buNone/>
              <a:defRPr sz="35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sp>
        <p:nvSpPr>
          <p:cNvPr id="7" name="Rectangle 103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</p:spPr>
        <p:txBody>
          <a:bodyPr rIns="91440"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B68B3D61-067F-445B-A1E2-6D20C607180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281111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98EC25-3CBC-4875-B2E4-B8A572854C96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2437877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D59C48-83A1-4525-B7A8-F444B94A1F4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586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BAAD52-729A-44BB-8852-9D1A98E289AE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0661849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1700213"/>
            <a:ext cx="41719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00213"/>
            <a:ext cx="41719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1BFE43-46CD-42A9-86B2-71F2E69A876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277976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12BC8C-D894-47B3-93A1-72EDDED32547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4020514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2BAC82-9E8B-4C89-A497-29F3CA9893C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7080880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791484-EDE1-4902-A384-B450F633EA6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7218134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F0E06D-8F95-446A-AAC8-6DCD9CE4937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6929724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028DB4-6AFE-41C2-9438-DD4659783297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7765494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D787CC-0587-4BBF-844F-D659F3EB022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8684947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6075" y="908050"/>
            <a:ext cx="2124075" cy="49069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3850" y="908050"/>
            <a:ext cx="6219825" cy="49069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D2D8CD-1CAC-4D38-A4B6-27DCC96407D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5465301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908050"/>
            <a:ext cx="8496300" cy="6492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23850" y="1700213"/>
            <a:ext cx="417195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700213"/>
            <a:ext cx="4171950" cy="4114800"/>
          </a:xfrm>
        </p:spPr>
        <p:txBody>
          <a:bodyPr/>
          <a:lstStyle/>
          <a:p>
            <a:pPr lvl="0"/>
            <a:endParaRPr lang="en-GB" noProof="0" dirty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C99CE8-87FD-4FF4-BE95-8C712A596B4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1449014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908050"/>
            <a:ext cx="8496300" cy="6492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23850" y="1700213"/>
            <a:ext cx="8496300" cy="4114800"/>
          </a:xfrm>
        </p:spPr>
        <p:txBody>
          <a:bodyPr/>
          <a:lstStyle/>
          <a:p>
            <a:pPr lvl="0"/>
            <a:endParaRPr lang="en-GB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14B66-ABD4-40E5-93E6-2E7B6E9525C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8988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950FA4-12B5-4BA2-9E92-B06D774131F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1241477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31"/>
          <p:cNvSpPr>
            <a:spLocks noChangeArrowheads="1"/>
          </p:cNvSpPr>
          <p:nvPr/>
        </p:nvSpPr>
        <p:spPr bwMode="auto">
          <a:xfrm>
            <a:off x="-79375" y="3200400"/>
            <a:ext cx="9223375" cy="3657600"/>
          </a:xfrm>
          <a:prstGeom prst="rect">
            <a:avLst/>
          </a:prstGeom>
          <a:gradFill rotWithShape="0">
            <a:gsLst>
              <a:gs pos="0">
                <a:srgbClr val="014359"/>
              </a:gs>
              <a:gs pos="100000">
                <a:srgbClr val="007275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>
              <a:solidFill>
                <a:srgbClr val="323D43"/>
              </a:solidFill>
            </a:endParaRPr>
          </a:p>
        </p:txBody>
      </p:sp>
      <p:sp>
        <p:nvSpPr>
          <p:cNvPr id="5" name="Rectangle 1032"/>
          <p:cNvSpPr>
            <a:spLocks noChangeArrowheads="1"/>
          </p:cNvSpPr>
          <p:nvPr/>
        </p:nvSpPr>
        <p:spPr bwMode="auto">
          <a:xfrm>
            <a:off x="-79375" y="0"/>
            <a:ext cx="9223375" cy="3276600"/>
          </a:xfrm>
          <a:prstGeom prst="rect">
            <a:avLst/>
          </a:prstGeom>
          <a:solidFill>
            <a:srgbClr val="01435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z="2400" dirty="0">
              <a:solidFill>
                <a:srgbClr val="323D43"/>
              </a:solidFill>
              <a:latin typeface="Arial" charset="0"/>
            </a:endParaRPr>
          </a:p>
        </p:txBody>
      </p:sp>
      <p:pic>
        <p:nvPicPr>
          <p:cNvPr id="6" name="Picture 1033" descr="white_logo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1550" y="381000"/>
            <a:ext cx="26955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2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323850" y="1700213"/>
            <a:ext cx="8496300" cy="2160587"/>
          </a:xfrm>
        </p:spPr>
        <p:txBody>
          <a:bodyPr lIns="91440"/>
          <a:lstStyle>
            <a:lvl1pPr>
              <a:defRPr sz="75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10243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933825"/>
            <a:ext cx="8496300" cy="1752600"/>
          </a:xfrm>
        </p:spPr>
        <p:txBody>
          <a:bodyPr lIns="91440"/>
          <a:lstStyle>
            <a:lvl1pPr marL="0" indent="0">
              <a:buFontTx/>
              <a:buNone/>
              <a:defRPr sz="35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sp>
        <p:nvSpPr>
          <p:cNvPr id="7" name="Rectangle 103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</p:spPr>
        <p:txBody>
          <a:bodyPr rIns="91440"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7FA8EF62-2E40-45BE-A946-04A4FC63B34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3617374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470808-B809-46F4-A6F6-6E305970C057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5927814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7D8EFF-15ED-4ADD-870B-198F73DD450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9040468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1700213"/>
            <a:ext cx="41719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00213"/>
            <a:ext cx="41719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91240B-49AC-4B8F-9A80-ED1FDAE22FD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5232199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2DA5E5-35A3-4320-8F89-D55633BFF21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2068527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76DE8D-C615-4F5E-8C32-C9FBB0C4F59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0897082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4674AC-8A89-4CB5-B343-157D7B2338B4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091491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DAF9AB-2AC2-4149-B672-A01C0D36383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3757559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372C26-10D0-4903-8A33-3913656157B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3842328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22E525-7899-4EB2-AC6E-8F426E75263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112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5944EC-920C-4301-9063-CD1BFAF526E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2984306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6075" y="908050"/>
            <a:ext cx="2124075" cy="49069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3850" y="908050"/>
            <a:ext cx="6219825" cy="49069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B50271-1032-49C7-AD89-B3606787EDC6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6225382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908050"/>
            <a:ext cx="8496300" cy="6492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23850" y="1700213"/>
            <a:ext cx="417195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700213"/>
            <a:ext cx="4171950" cy="4114800"/>
          </a:xfrm>
        </p:spPr>
        <p:txBody>
          <a:bodyPr/>
          <a:lstStyle/>
          <a:p>
            <a:pPr lvl="0"/>
            <a:endParaRPr lang="en-GB" noProof="0" dirty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243083-4779-4A5A-BAC8-6D63DA85224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4911112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908050"/>
            <a:ext cx="8496300" cy="6492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23850" y="1700213"/>
            <a:ext cx="8496300" cy="4114800"/>
          </a:xfrm>
        </p:spPr>
        <p:txBody>
          <a:bodyPr/>
          <a:lstStyle/>
          <a:p>
            <a:pPr lvl="0"/>
            <a:endParaRPr lang="en-GB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A3B8FE-35B2-4E0C-8B20-54A2BFD88DB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6747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F4FBC5-1F25-42B1-92A6-21B4EFDD76C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5813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E3EEB5-FD6E-4D77-BB30-E792CAF3F5A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2298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4.xml"/><Relationship Id="rId13" Type="http://schemas.openxmlformats.org/officeDocument/2006/relationships/slideLayout" Target="../slideLayouts/slideLayout59.xml"/><Relationship Id="rId3" Type="http://schemas.openxmlformats.org/officeDocument/2006/relationships/slideLayout" Target="../slideLayouts/slideLayout49.xml"/><Relationship Id="rId7" Type="http://schemas.openxmlformats.org/officeDocument/2006/relationships/slideLayout" Target="../slideLayouts/slideLayout53.xml"/><Relationship Id="rId12" Type="http://schemas.openxmlformats.org/officeDocument/2006/relationships/slideLayout" Target="../slideLayouts/slideLayout58.xml"/><Relationship Id="rId2" Type="http://schemas.openxmlformats.org/officeDocument/2006/relationships/slideLayout" Target="../slideLayouts/slideLayout48.xml"/><Relationship Id="rId1" Type="http://schemas.openxmlformats.org/officeDocument/2006/relationships/slideLayout" Target="../slideLayouts/slideLayout47.xml"/><Relationship Id="rId6" Type="http://schemas.openxmlformats.org/officeDocument/2006/relationships/slideLayout" Target="../slideLayouts/slideLayout52.xml"/><Relationship Id="rId11" Type="http://schemas.openxmlformats.org/officeDocument/2006/relationships/slideLayout" Target="../slideLayouts/slideLayout57.xml"/><Relationship Id="rId5" Type="http://schemas.openxmlformats.org/officeDocument/2006/relationships/slideLayout" Target="../slideLayouts/slideLayout51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56.xml"/><Relationship Id="rId4" Type="http://schemas.openxmlformats.org/officeDocument/2006/relationships/slideLayout" Target="../slideLayouts/slideLayout50.xml"/><Relationship Id="rId9" Type="http://schemas.openxmlformats.org/officeDocument/2006/relationships/slideLayout" Target="../slideLayouts/slideLayout55.xml"/><Relationship Id="rId1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7.xml"/><Relationship Id="rId13" Type="http://schemas.openxmlformats.org/officeDocument/2006/relationships/slideLayout" Target="../slideLayouts/slideLayout72.xml"/><Relationship Id="rId3" Type="http://schemas.openxmlformats.org/officeDocument/2006/relationships/slideLayout" Target="../slideLayouts/slideLayout62.xml"/><Relationship Id="rId7" Type="http://schemas.openxmlformats.org/officeDocument/2006/relationships/slideLayout" Target="../slideLayouts/slideLayout66.xml"/><Relationship Id="rId12" Type="http://schemas.openxmlformats.org/officeDocument/2006/relationships/slideLayout" Target="../slideLayouts/slideLayout71.xml"/><Relationship Id="rId2" Type="http://schemas.openxmlformats.org/officeDocument/2006/relationships/slideLayout" Target="../slideLayouts/slideLayout61.xml"/><Relationship Id="rId1" Type="http://schemas.openxmlformats.org/officeDocument/2006/relationships/slideLayout" Target="../slideLayouts/slideLayout60.xml"/><Relationship Id="rId6" Type="http://schemas.openxmlformats.org/officeDocument/2006/relationships/slideLayout" Target="../slideLayouts/slideLayout65.xml"/><Relationship Id="rId11" Type="http://schemas.openxmlformats.org/officeDocument/2006/relationships/slideLayout" Target="../slideLayouts/slideLayout70.xml"/><Relationship Id="rId5" Type="http://schemas.openxmlformats.org/officeDocument/2006/relationships/slideLayout" Target="../slideLayouts/slideLayout64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69.xml"/><Relationship Id="rId4" Type="http://schemas.openxmlformats.org/officeDocument/2006/relationships/slideLayout" Target="../slideLayouts/slideLayout63.xml"/><Relationship Id="rId9" Type="http://schemas.openxmlformats.org/officeDocument/2006/relationships/slideLayout" Target="../slideLayouts/slideLayout68.xml"/><Relationship Id="rId14" Type="http://schemas.openxmlformats.org/officeDocument/2006/relationships/theme" Target="../theme/theme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8"/>
          <p:cNvSpPr>
            <a:spLocks noChangeArrowheads="1"/>
          </p:cNvSpPr>
          <p:nvPr/>
        </p:nvSpPr>
        <p:spPr bwMode="auto">
          <a:xfrm>
            <a:off x="-79375" y="0"/>
            <a:ext cx="9223375" cy="3810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z="2400" dirty="0">
              <a:latin typeface="Arial" charset="0"/>
            </a:endParaRPr>
          </a:p>
        </p:txBody>
      </p:sp>
      <p:sp>
        <p:nvSpPr>
          <p:cNvPr id="1027" name="Rectangle 9"/>
          <p:cNvSpPr>
            <a:spLocks noChangeArrowheads="1"/>
          </p:cNvSpPr>
          <p:nvPr/>
        </p:nvSpPr>
        <p:spPr bwMode="auto">
          <a:xfrm>
            <a:off x="-79375" y="3048000"/>
            <a:ext cx="9223375" cy="38100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DCDEDE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908050"/>
            <a:ext cx="8496300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700213"/>
            <a:ext cx="84963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77050" y="6308725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CFE65AED-DB7A-4CAF-8D4F-E336771BE264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pic>
        <p:nvPicPr>
          <p:cNvPr id="1033" name="Picture 7" descr="marine_blue _logo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53" r:id="rId1"/>
    <p:sldLayoutId id="2147483886" r:id="rId2"/>
    <p:sldLayoutId id="2147483887" r:id="rId3"/>
    <p:sldLayoutId id="2147483888" r:id="rId4"/>
    <p:sldLayoutId id="2147483889" r:id="rId5"/>
    <p:sldLayoutId id="2147483890" r:id="rId6"/>
    <p:sldLayoutId id="2147483891" r:id="rId7"/>
    <p:sldLayoutId id="2147483892" r:id="rId8"/>
    <p:sldLayoutId id="2147483893" r:id="rId9"/>
    <p:sldLayoutId id="2147483894" r:id="rId10"/>
    <p:sldLayoutId id="2147483895" r:id="rId11"/>
    <p:sldLayoutId id="2147483896" r:id="rId12"/>
    <p:sldLayoutId id="2147483897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ＭＳ Ｐゴシック" pitchFamily="16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ＭＳ Ｐゴシック" pitchFamily="16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ＭＳ Ｐゴシック" pitchFamily="16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ＭＳ Ｐゴシック" pitchFamily="16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ＭＳ Ｐゴシック" pitchFamily="16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ＭＳ Ｐゴシック" pitchFamily="16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ＭＳ Ｐゴシック" pitchFamily="16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ＭＳ Ｐゴシック" pitchFamily="16" charset="-128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7000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811213" indent="-288925" algn="l" rtl="0" eaLnBrk="0" fontAlgn="base" hangingPunct="0">
        <a:lnSpc>
          <a:spcPct val="90000"/>
        </a:lnSpc>
        <a:spcBef>
          <a:spcPct val="0"/>
        </a:spcBef>
        <a:spcAft>
          <a:spcPct val="50000"/>
        </a:spcAft>
        <a:buChar char="–"/>
        <a:defRPr sz="2400">
          <a:solidFill>
            <a:schemeClr val="tx1"/>
          </a:solidFill>
          <a:latin typeface="+mn-lt"/>
          <a:ea typeface="+mn-ea"/>
        </a:defRPr>
      </a:lvl2pPr>
      <a:lvl3pPr marL="12192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27188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908050"/>
            <a:ext cx="8496300" cy="649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700213"/>
            <a:ext cx="84963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42100" y="63087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6E62771F-3797-4899-8AD8-04F08C55080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pic>
        <p:nvPicPr>
          <p:cNvPr id="2055" name="Picture 7" descr="marine_blue _logo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54" r:id="rId1"/>
    <p:sldLayoutId id="2147483898" r:id="rId2"/>
    <p:sldLayoutId id="2147483899" r:id="rId3"/>
    <p:sldLayoutId id="2147483900" r:id="rId4"/>
    <p:sldLayoutId id="2147483901" r:id="rId5"/>
    <p:sldLayoutId id="2147483902" r:id="rId6"/>
    <p:sldLayoutId id="2147483903" r:id="rId7"/>
    <p:sldLayoutId id="2147483904" r:id="rId8"/>
    <p:sldLayoutId id="2147483905" r:id="rId9"/>
    <p:sldLayoutId id="2147483906" r:id="rId10"/>
    <p:sldLayoutId id="2147483907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7000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90000"/>
        </a:lnSpc>
        <a:spcBef>
          <a:spcPct val="0"/>
        </a:spcBef>
        <a:spcAft>
          <a:spcPct val="5000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5000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50000"/>
        </a:spcAft>
        <a:buChar char="–"/>
        <a:defRPr sz="2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908050"/>
            <a:ext cx="8496300" cy="649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700213"/>
            <a:ext cx="84963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952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952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8" r:id="rId1"/>
    <p:sldLayoutId id="2147483909" r:id="rId2"/>
    <p:sldLayoutId id="2147483910" r:id="rId3"/>
    <p:sldLayoutId id="2147483911" r:id="rId4"/>
    <p:sldLayoutId id="2147483912" r:id="rId5"/>
    <p:sldLayoutId id="2147483913" r:id="rId6"/>
    <p:sldLayoutId id="2147483914" r:id="rId7"/>
    <p:sldLayoutId id="2147483915" r:id="rId8"/>
    <p:sldLayoutId id="2147483916" r:id="rId9"/>
    <p:sldLayoutId id="2147483917" r:id="rId10"/>
    <p:sldLayoutId id="214748391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7000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90000"/>
        </a:lnSpc>
        <a:spcBef>
          <a:spcPct val="0"/>
        </a:spcBef>
        <a:spcAft>
          <a:spcPct val="5000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5000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50000"/>
        </a:spcAft>
        <a:buChar char="–"/>
        <a:defRPr sz="2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908050"/>
            <a:ext cx="8496300" cy="649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700213"/>
            <a:ext cx="84963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rgbClr val="323D43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323D43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42100" y="63087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323D43"/>
                </a:solidFill>
                <a:latin typeface="+mn-lt"/>
              </a:defRPr>
            </a:lvl1pPr>
          </a:lstStyle>
          <a:p>
            <a:pPr>
              <a:defRPr/>
            </a:pPr>
            <a:fld id="{0A3A0E2A-9C56-42E9-BAEF-AF6921030B67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pic>
        <p:nvPicPr>
          <p:cNvPr id="4103" name="Picture 7" descr="marine_blue _logo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55" r:id="rId1"/>
    <p:sldLayoutId id="2147483919" r:id="rId2"/>
    <p:sldLayoutId id="2147483920" r:id="rId3"/>
    <p:sldLayoutId id="2147483921" r:id="rId4"/>
    <p:sldLayoutId id="2147483922" r:id="rId5"/>
    <p:sldLayoutId id="2147483923" r:id="rId6"/>
    <p:sldLayoutId id="2147483924" r:id="rId7"/>
    <p:sldLayoutId id="2147483925" r:id="rId8"/>
    <p:sldLayoutId id="2147483926" r:id="rId9"/>
    <p:sldLayoutId id="2147483927" r:id="rId10"/>
    <p:sldLayoutId id="2147483928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7000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90000"/>
        </a:lnSpc>
        <a:spcBef>
          <a:spcPct val="0"/>
        </a:spcBef>
        <a:spcAft>
          <a:spcPct val="5000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5000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50000"/>
        </a:spcAft>
        <a:buChar char="–"/>
        <a:defRPr sz="2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8"/>
          <p:cNvSpPr>
            <a:spLocks noChangeArrowheads="1"/>
          </p:cNvSpPr>
          <p:nvPr/>
        </p:nvSpPr>
        <p:spPr bwMode="auto">
          <a:xfrm>
            <a:off x="-79375" y="0"/>
            <a:ext cx="9223375" cy="3810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z="2400" dirty="0">
              <a:solidFill>
                <a:srgbClr val="323D43"/>
              </a:solidFill>
              <a:latin typeface="Arial" charset="0"/>
            </a:endParaRPr>
          </a:p>
        </p:txBody>
      </p:sp>
      <p:sp>
        <p:nvSpPr>
          <p:cNvPr id="5123" name="Rectangle 9"/>
          <p:cNvSpPr>
            <a:spLocks noChangeArrowheads="1"/>
          </p:cNvSpPr>
          <p:nvPr/>
        </p:nvSpPr>
        <p:spPr bwMode="auto">
          <a:xfrm>
            <a:off x="-79375" y="3048000"/>
            <a:ext cx="9223375" cy="38100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DCDEDE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>
              <a:solidFill>
                <a:srgbClr val="323D43"/>
              </a:solidFill>
            </a:endParaRPr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908050"/>
            <a:ext cx="8496300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700213"/>
            <a:ext cx="84963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rgbClr val="323D43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323D43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77050" y="6308725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323D43"/>
                </a:solidFill>
                <a:latin typeface="+mn-lt"/>
              </a:defRPr>
            </a:lvl1pPr>
          </a:lstStyle>
          <a:p>
            <a:pPr>
              <a:defRPr/>
            </a:pPr>
            <a:fld id="{A257BDF1-D4A1-48EA-9020-84061059F1FE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pic>
        <p:nvPicPr>
          <p:cNvPr id="5129" name="Picture 7" descr="marine_blue _logo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56" r:id="rId1"/>
    <p:sldLayoutId id="2147483929" r:id="rId2"/>
    <p:sldLayoutId id="2147483930" r:id="rId3"/>
    <p:sldLayoutId id="2147483931" r:id="rId4"/>
    <p:sldLayoutId id="2147483932" r:id="rId5"/>
    <p:sldLayoutId id="2147483933" r:id="rId6"/>
    <p:sldLayoutId id="2147483934" r:id="rId7"/>
    <p:sldLayoutId id="2147483935" r:id="rId8"/>
    <p:sldLayoutId id="2147483936" r:id="rId9"/>
    <p:sldLayoutId id="2147483937" r:id="rId10"/>
    <p:sldLayoutId id="2147483938" r:id="rId11"/>
    <p:sldLayoutId id="2147483939" r:id="rId12"/>
    <p:sldLayoutId id="2147483940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ＭＳ Ｐゴシック" pitchFamily="16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ＭＳ Ｐゴシック" pitchFamily="16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ＭＳ Ｐゴシック" pitchFamily="16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ＭＳ Ｐゴシック" pitchFamily="16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ＭＳ Ｐゴシック" pitchFamily="16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ＭＳ Ｐゴシック" pitchFamily="16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ＭＳ Ｐゴシック" pitchFamily="16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ＭＳ Ｐゴシック" pitchFamily="16" charset="-128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7000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811213" indent="-288925" algn="l" rtl="0" eaLnBrk="0" fontAlgn="base" hangingPunct="0">
        <a:lnSpc>
          <a:spcPct val="90000"/>
        </a:lnSpc>
        <a:spcBef>
          <a:spcPct val="0"/>
        </a:spcBef>
        <a:spcAft>
          <a:spcPct val="50000"/>
        </a:spcAft>
        <a:buChar char="–"/>
        <a:defRPr sz="2400">
          <a:solidFill>
            <a:schemeClr val="tx1"/>
          </a:solidFill>
          <a:latin typeface="+mn-lt"/>
          <a:ea typeface="+mn-ea"/>
        </a:defRPr>
      </a:lvl2pPr>
      <a:lvl3pPr marL="12192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27188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8"/>
          <p:cNvSpPr>
            <a:spLocks noChangeArrowheads="1"/>
          </p:cNvSpPr>
          <p:nvPr/>
        </p:nvSpPr>
        <p:spPr bwMode="auto">
          <a:xfrm>
            <a:off x="-79375" y="0"/>
            <a:ext cx="9223375" cy="3810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z="2400" dirty="0">
              <a:solidFill>
                <a:srgbClr val="323D43"/>
              </a:solidFill>
              <a:latin typeface="Arial" charset="0"/>
            </a:endParaRPr>
          </a:p>
        </p:txBody>
      </p:sp>
      <p:sp>
        <p:nvSpPr>
          <p:cNvPr id="6147" name="Rectangle 9"/>
          <p:cNvSpPr>
            <a:spLocks noChangeArrowheads="1"/>
          </p:cNvSpPr>
          <p:nvPr/>
        </p:nvSpPr>
        <p:spPr bwMode="auto">
          <a:xfrm>
            <a:off x="-79375" y="3048000"/>
            <a:ext cx="9223375" cy="38100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DCDEDE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>
              <a:solidFill>
                <a:srgbClr val="323D43"/>
              </a:solidFill>
            </a:endParaRPr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908050"/>
            <a:ext cx="8496300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700213"/>
            <a:ext cx="84963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rgbClr val="323D43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323D43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77050" y="6308725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323D43"/>
                </a:solidFill>
                <a:latin typeface="+mn-lt"/>
              </a:defRPr>
            </a:lvl1pPr>
          </a:lstStyle>
          <a:p>
            <a:pPr>
              <a:defRPr/>
            </a:pPr>
            <a:fld id="{F0B618D7-46E3-4555-84B8-5466F752A5F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pic>
        <p:nvPicPr>
          <p:cNvPr id="6153" name="Picture 7" descr="marine_blue _logo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57" r:id="rId1"/>
    <p:sldLayoutId id="2147483941" r:id="rId2"/>
    <p:sldLayoutId id="2147483942" r:id="rId3"/>
    <p:sldLayoutId id="2147483943" r:id="rId4"/>
    <p:sldLayoutId id="2147483944" r:id="rId5"/>
    <p:sldLayoutId id="2147483945" r:id="rId6"/>
    <p:sldLayoutId id="2147483946" r:id="rId7"/>
    <p:sldLayoutId id="2147483947" r:id="rId8"/>
    <p:sldLayoutId id="2147483948" r:id="rId9"/>
    <p:sldLayoutId id="2147483949" r:id="rId10"/>
    <p:sldLayoutId id="2147483950" r:id="rId11"/>
    <p:sldLayoutId id="2147483951" r:id="rId12"/>
    <p:sldLayoutId id="2147483952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ＭＳ Ｐゴシック" pitchFamily="16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ＭＳ Ｐゴシック" pitchFamily="16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ＭＳ Ｐゴシック" pitchFamily="16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ＭＳ Ｐゴシック" pitchFamily="16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ＭＳ Ｐゴシック" pitchFamily="16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ＭＳ Ｐゴシック" pitchFamily="16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ＭＳ Ｐゴシック" pitchFamily="16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ＭＳ Ｐゴシック" pitchFamily="16" charset="-128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7000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811213" indent="-288925" algn="l" rtl="0" eaLnBrk="0" fontAlgn="base" hangingPunct="0">
        <a:lnSpc>
          <a:spcPct val="90000"/>
        </a:lnSpc>
        <a:spcBef>
          <a:spcPct val="0"/>
        </a:spcBef>
        <a:spcAft>
          <a:spcPct val="50000"/>
        </a:spcAft>
        <a:buChar char="–"/>
        <a:defRPr sz="2400">
          <a:solidFill>
            <a:schemeClr val="tx1"/>
          </a:solidFill>
          <a:latin typeface="+mn-lt"/>
          <a:ea typeface="+mn-ea"/>
        </a:defRPr>
      </a:lvl2pPr>
      <a:lvl3pPr marL="12192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27188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ed.com/talks/mihaly_csikszentmihalyi_on_flow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pomodorotechnique.com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124744"/>
            <a:ext cx="8496300" cy="1440160"/>
          </a:xfrm>
        </p:spPr>
        <p:txBody>
          <a:bodyPr/>
          <a:lstStyle/>
          <a:p>
            <a:r>
              <a:rPr lang="en-GB" sz="4000" dirty="0" smtClean="0"/>
              <a:t>Motivation Workshop</a:t>
            </a:r>
            <a:endParaRPr lang="en-GB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717032"/>
            <a:ext cx="8496300" cy="2278509"/>
          </a:xfrm>
        </p:spPr>
        <p:txBody>
          <a:bodyPr/>
          <a:lstStyle/>
          <a:p>
            <a:r>
              <a:rPr lang="en-GB" dirty="0" smtClean="0"/>
              <a:t>Angela Gallagher-Brett (A.Gallagher-Brett@soton.ac.uk)</a:t>
            </a:r>
          </a:p>
          <a:p>
            <a:r>
              <a:rPr lang="en-GB" dirty="0" smtClean="0"/>
              <a:t>PGR Training</a:t>
            </a:r>
          </a:p>
          <a:p>
            <a:endParaRPr lang="en-GB" sz="1600" dirty="0" smtClean="0"/>
          </a:p>
        </p:txBody>
      </p:sp>
    </p:spTree>
    <p:extLst>
      <p:ext uri="{BB962C8B-B14F-4D97-AF65-F5344CB8AC3E}">
        <p14:creationId xmlns:p14="http://schemas.microsoft.com/office/powerpoint/2010/main" val="2927864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b="1" dirty="0" smtClean="0"/>
              <a:t>Plan and manage your tasks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50" y="1700212"/>
            <a:ext cx="8496300" cy="4681115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GB" dirty="0" smtClean="0"/>
              <a:t>Set yourself some goals – long-term &amp; short-term</a:t>
            </a:r>
          </a:p>
          <a:p>
            <a:pPr>
              <a:spcAft>
                <a:spcPts val="1200"/>
              </a:spcAft>
            </a:pPr>
            <a:r>
              <a:rPr lang="en-GB" dirty="0" smtClean="0"/>
              <a:t>Define your goal clearly</a:t>
            </a:r>
          </a:p>
          <a:p>
            <a:pPr>
              <a:spcAft>
                <a:spcPts val="1200"/>
              </a:spcAft>
            </a:pPr>
            <a:r>
              <a:rPr lang="en-GB" dirty="0" smtClean="0"/>
              <a:t>List the steps to take to reach the goal</a:t>
            </a:r>
          </a:p>
          <a:p>
            <a:pPr>
              <a:spcAft>
                <a:spcPts val="1200"/>
              </a:spcAft>
            </a:pPr>
            <a:r>
              <a:rPr lang="en-GB" dirty="0" smtClean="0"/>
              <a:t>Think of possible problems that could interfere</a:t>
            </a:r>
          </a:p>
          <a:p>
            <a:pPr>
              <a:spcAft>
                <a:spcPts val="1200"/>
              </a:spcAft>
            </a:pPr>
            <a:r>
              <a:rPr lang="en-GB" dirty="0" smtClean="0"/>
              <a:t>Think of solutions to the problems</a:t>
            </a:r>
          </a:p>
          <a:p>
            <a:pPr>
              <a:spcAft>
                <a:spcPts val="1200"/>
              </a:spcAft>
            </a:pPr>
            <a:r>
              <a:rPr lang="en-GB" dirty="0" smtClean="0"/>
              <a:t>Set a timeline for reaching the goal</a:t>
            </a:r>
          </a:p>
          <a:p>
            <a:pPr>
              <a:spcAft>
                <a:spcPts val="1200"/>
              </a:spcAft>
            </a:pPr>
            <a:r>
              <a:rPr lang="en-GB" dirty="0" smtClean="0"/>
              <a:t>Evaluate your progress</a:t>
            </a:r>
          </a:p>
          <a:p>
            <a:pPr>
              <a:spcAft>
                <a:spcPts val="1200"/>
              </a:spcAft>
            </a:pPr>
            <a:r>
              <a:rPr lang="en-GB" dirty="0" smtClean="0"/>
              <a:t>Reward yourself for your achievements</a:t>
            </a:r>
          </a:p>
          <a:p>
            <a:pPr marL="0" indent="0">
              <a:buNone/>
            </a:pPr>
            <a:r>
              <a:rPr lang="en-GB" sz="1800" dirty="0" smtClean="0"/>
              <a:t>(from McCombs &amp; Pope, 1994: Motivating hard to reach students)</a:t>
            </a:r>
          </a:p>
          <a:p>
            <a:endParaRPr lang="en-GB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382BBB-8B99-4C38-9C78-EBFB106E04E8}" type="slidenum">
              <a:rPr lang="en-GB" smtClean="0"/>
              <a:pPr>
                <a:defRPr/>
              </a:pPr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6715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Goal-setting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50" y="1700212"/>
            <a:ext cx="8496300" cy="4969147"/>
          </a:xfrm>
        </p:spPr>
        <p:txBody>
          <a:bodyPr/>
          <a:lstStyle/>
          <a:p>
            <a:r>
              <a:rPr lang="en-GB" dirty="0" smtClean="0"/>
              <a:t>My specific goals for this month are…</a:t>
            </a:r>
          </a:p>
          <a:p>
            <a:r>
              <a:rPr lang="en-GB" dirty="0"/>
              <a:t>Actions or steps I will take to accomplish these goals are…</a:t>
            </a:r>
          </a:p>
          <a:p>
            <a:r>
              <a:rPr lang="en-GB" dirty="0"/>
              <a:t>How I will know I have accomplished my goals is by…</a:t>
            </a:r>
          </a:p>
          <a:p>
            <a:r>
              <a:rPr lang="en-GB" dirty="0"/>
              <a:t>Possible difficulties that may interfere with my goals are</a:t>
            </a:r>
            <a:r>
              <a:rPr lang="en-GB" dirty="0" smtClean="0"/>
              <a:t>…</a:t>
            </a:r>
          </a:p>
          <a:p>
            <a:r>
              <a:rPr lang="en-GB" dirty="0"/>
              <a:t>I can overcome these difficulties by</a:t>
            </a:r>
            <a:r>
              <a:rPr lang="en-GB" dirty="0" smtClean="0"/>
              <a:t>……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sz="1800" dirty="0" smtClean="0"/>
              <a:t>(adapted </a:t>
            </a:r>
            <a:r>
              <a:rPr lang="en-GB" sz="1800" dirty="0"/>
              <a:t>from </a:t>
            </a:r>
            <a:r>
              <a:rPr lang="en-GB" sz="1800" dirty="0" err="1"/>
              <a:t>Dörnyei</a:t>
            </a:r>
            <a:r>
              <a:rPr lang="en-GB" sz="1800" dirty="0"/>
              <a:t>, 2001: Motivational strategies </a:t>
            </a:r>
            <a:r>
              <a:rPr lang="en-GB" sz="1800" dirty="0" smtClean="0"/>
              <a:t>in the language classroom)</a:t>
            </a:r>
            <a:endParaRPr lang="en-GB" sz="1800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382BBB-8B99-4C38-9C78-EBFB106E04E8}" type="slidenum">
              <a:rPr lang="en-GB" smtClean="0"/>
              <a:pPr>
                <a:defRPr/>
              </a:pPr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358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Collaborate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50" y="1700212"/>
            <a:ext cx="8496300" cy="4465091"/>
          </a:xfrm>
        </p:spPr>
        <p:txBody>
          <a:bodyPr/>
          <a:lstStyle/>
          <a:p>
            <a:r>
              <a:rPr lang="en-GB" sz="2800" dirty="0" smtClean="0"/>
              <a:t> A PhD can be lonely</a:t>
            </a:r>
          </a:p>
          <a:p>
            <a:r>
              <a:rPr lang="en-GB" sz="2800" dirty="0" smtClean="0"/>
              <a:t>Work with your peers – form studying groups or partnerships</a:t>
            </a:r>
          </a:p>
          <a:p>
            <a:r>
              <a:rPr lang="en-GB" sz="2800" dirty="0" smtClean="0"/>
              <a:t>Talk about your research</a:t>
            </a:r>
          </a:p>
          <a:p>
            <a:r>
              <a:rPr lang="en-GB" sz="2800" dirty="0" smtClean="0"/>
              <a:t>Look out for &amp; attend events which could help you to meet people with similar interests</a:t>
            </a:r>
            <a:endParaRPr lang="en-GB" sz="2800" dirty="0"/>
          </a:p>
          <a:p>
            <a:r>
              <a:rPr lang="en-GB" sz="2800" dirty="0" smtClean="0"/>
              <a:t>Ask for help when you need it</a:t>
            </a:r>
          </a:p>
          <a:p>
            <a:endParaRPr lang="en-GB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382BBB-8B99-4C38-9C78-EBFB106E04E8}" type="slidenum">
              <a:rPr lang="en-GB" smtClean="0"/>
              <a:pPr>
                <a:defRPr/>
              </a:pPr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2214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The concept of ‘flow’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50" y="1700212"/>
            <a:ext cx="8496300" cy="4969148"/>
          </a:xfrm>
        </p:spPr>
        <p:txBody>
          <a:bodyPr/>
          <a:lstStyle/>
          <a:p>
            <a:pPr marL="0" indent="0">
              <a:buNone/>
            </a:pPr>
            <a:r>
              <a:rPr lang="en-GB" sz="2000" dirty="0" smtClean="0">
                <a:solidFill>
                  <a:schemeClr val="tx2"/>
                </a:solidFill>
              </a:rPr>
              <a:t>Work of </a:t>
            </a:r>
            <a:r>
              <a:rPr lang="en-GB" sz="2000" dirty="0" err="1" smtClean="0">
                <a:solidFill>
                  <a:schemeClr val="tx2"/>
                </a:solidFill>
              </a:rPr>
              <a:t>Mihaly</a:t>
            </a:r>
            <a:r>
              <a:rPr lang="en-GB" sz="2000" dirty="0" smtClean="0">
                <a:solidFill>
                  <a:schemeClr val="tx2"/>
                </a:solidFill>
              </a:rPr>
              <a:t> </a:t>
            </a:r>
            <a:r>
              <a:rPr lang="en-GB" sz="2000" dirty="0" err="1" smtClean="0">
                <a:solidFill>
                  <a:schemeClr val="tx2"/>
                </a:solidFill>
              </a:rPr>
              <a:t>Csikszentmihalyi</a:t>
            </a:r>
            <a:r>
              <a:rPr lang="en-GB" sz="2000" dirty="0">
                <a:solidFill>
                  <a:schemeClr val="tx2"/>
                </a:solidFill>
              </a:rPr>
              <a:t> - </a:t>
            </a:r>
            <a:r>
              <a:rPr lang="en-GB" sz="2000" dirty="0">
                <a:solidFill>
                  <a:schemeClr val="tx2"/>
                </a:solidFill>
                <a:hlinkClick r:id="rId2"/>
              </a:rPr>
              <a:t>http://</a:t>
            </a:r>
            <a:r>
              <a:rPr lang="en-GB" sz="2000" dirty="0" smtClean="0">
                <a:solidFill>
                  <a:schemeClr val="tx2"/>
                </a:solidFill>
                <a:hlinkClick r:id="rId2"/>
              </a:rPr>
              <a:t>www.ted.com/talks/mihaly_csikszentmihalyi_on_flow</a:t>
            </a:r>
            <a:r>
              <a:rPr lang="en-GB" sz="2000" dirty="0" smtClean="0">
                <a:solidFill>
                  <a:schemeClr val="tx2"/>
                </a:solidFill>
              </a:rPr>
              <a:t> </a:t>
            </a:r>
            <a:endParaRPr lang="en-GB" sz="2000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GB" dirty="0" smtClean="0"/>
              <a:t>How does it feel to be in ‘flow’?</a:t>
            </a:r>
          </a:p>
          <a:p>
            <a:r>
              <a:rPr lang="en-GB" dirty="0" smtClean="0"/>
              <a:t>Completely involved in what you are doing</a:t>
            </a:r>
          </a:p>
          <a:p>
            <a:r>
              <a:rPr lang="en-GB" dirty="0" smtClean="0"/>
              <a:t>Highly focused</a:t>
            </a:r>
            <a:endParaRPr lang="en-GB" dirty="0" smtClean="0"/>
          </a:p>
          <a:p>
            <a:r>
              <a:rPr lang="en-GB" dirty="0" smtClean="0"/>
              <a:t>You are finding the task challenging </a:t>
            </a:r>
            <a:r>
              <a:rPr lang="en-GB" dirty="0" smtClean="0"/>
              <a:t>but </a:t>
            </a:r>
            <a:r>
              <a:rPr lang="en-GB" dirty="0" smtClean="0"/>
              <a:t>achievable – you know you can do it</a:t>
            </a:r>
            <a:endParaRPr lang="en-GB" dirty="0" smtClean="0"/>
          </a:p>
          <a:p>
            <a:r>
              <a:rPr lang="en-GB" dirty="0" smtClean="0"/>
              <a:t>You forget about the time</a:t>
            </a:r>
          </a:p>
          <a:p>
            <a:r>
              <a:rPr lang="en-GB" dirty="0" smtClean="0"/>
              <a:t>You are enjoying yourself</a:t>
            </a:r>
          </a:p>
          <a:p>
            <a:pPr marL="0" indent="0">
              <a:buNone/>
            </a:pPr>
            <a:r>
              <a:rPr lang="en-GB" sz="2800" dirty="0" smtClean="0"/>
              <a:t> </a:t>
            </a:r>
            <a:endParaRPr lang="en-GB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382BBB-8B99-4C38-9C78-EBFB106E04E8}" type="slidenum">
              <a:rPr lang="en-GB" smtClean="0"/>
              <a:pPr>
                <a:defRPr/>
              </a:pPr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9000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To achieve a feeling of ‘flow’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50" y="1700212"/>
            <a:ext cx="8496300" cy="4465091"/>
          </a:xfrm>
        </p:spPr>
        <p:txBody>
          <a:bodyPr/>
          <a:lstStyle/>
          <a:p>
            <a:r>
              <a:rPr lang="en-GB" sz="2800" dirty="0" smtClean="0"/>
              <a:t> You need a clear set of goals</a:t>
            </a:r>
          </a:p>
          <a:p>
            <a:r>
              <a:rPr lang="en-GB" sz="2800" dirty="0" smtClean="0"/>
              <a:t>You need to perceive your task as challenging</a:t>
            </a:r>
          </a:p>
          <a:p>
            <a:r>
              <a:rPr lang="en-GB" sz="2800" dirty="0" smtClean="0"/>
              <a:t>You have the confidence that your skills are good enough to complete the task</a:t>
            </a:r>
          </a:p>
          <a:p>
            <a:r>
              <a:rPr lang="en-GB" sz="2800" dirty="0" smtClean="0"/>
              <a:t>You find the task enjoyable for its own sake</a:t>
            </a:r>
            <a:endParaRPr lang="en-GB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382BBB-8B99-4C38-9C78-EBFB106E04E8}" type="slidenum">
              <a:rPr lang="en-GB" smtClean="0"/>
              <a:pPr>
                <a:defRPr/>
              </a:pPr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2555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836712"/>
            <a:ext cx="8496300" cy="1080120"/>
          </a:xfrm>
        </p:spPr>
        <p:txBody>
          <a:bodyPr/>
          <a:lstStyle/>
          <a:p>
            <a:r>
              <a:rPr lang="en-GB" b="1" dirty="0" smtClean="0"/>
              <a:t>Develop strategies to help you through tough times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988840"/>
            <a:ext cx="8496300" cy="4465091"/>
          </a:xfrm>
        </p:spPr>
        <p:txBody>
          <a:bodyPr/>
          <a:lstStyle/>
          <a:p>
            <a:r>
              <a:rPr lang="en-GB" sz="3200" b="1" dirty="0" smtClean="0"/>
              <a:t>Which motivational strategies have you used to help you in the past?</a:t>
            </a:r>
          </a:p>
          <a:p>
            <a:pPr>
              <a:spcAft>
                <a:spcPts val="1200"/>
              </a:spcAft>
            </a:pPr>
            <a:r>
              <a:rPr lang="en-GB" dirty="0" smtClean="0"/>
              <a:t>Take time for reflecting &amp; reviewing your progress</a:t>
            </a:r>
          </a:p>
          <a:p>
            <a:pPr>
              <a:spcAft>
                <a:spcPts val="1200"/>
              </a:spcAft>
            </a:pPr>
            <a:r>
              <a:rPr lang="en-GB" dirty="0" smtClean="0"/>
              <a:t>Keep your notes organised &amp; your research plan up-to-date</a:t>
            </a:r>
          </a:p>
          <a:p>
            <a:pPr>
              <a:spcAft>
                <a:spcPts val="1200"/>
              </a:spcAft>
            </a:pPr>
            <a:r>
              <a:rPr lang="en-GB" dirty="0" smtClean="0"/>
              <a:t>Have your support network ready for when you need it</a:t>
            </a:r>
          </a:p>
          <a:p>
            <a:pPr>
              <a:spcAft>
                <a:spcPts val="1200"/>
              </a:spcAft>
            </a:pPr>
            <a:r>
              <a:rPr lang="en-GB" dirty="0" smtClean="0"/>
              <a:t>Even doing a small amount of work will help you progress</a:t>
            </a:r>
          </a:p>
          <a:p>
            <a:pPr>
              <a:spcAft>
                <a:spcPts val="1200"/>
              </a:spcAft>
            </a:pPr>
            <a:r>
              <a:rPr lang="en-GB" dirty="0" smtClean="0"/>
              <a:t>Persist</a:t>
            </a:r>
          </a:p>
          <a:p>
            <a:pPr>
              <a:spcAft>
                <a:spcPts val="1200"/>
              </a:spcAft>
            </a:pPr>
            <a:r>
              <a:rPr lang="en-GB" dirty="0" smtClean="0"/>
              <a:t>Remind yourself of the reasons why you are doing a PhD</a:t>
            </a:r>
          </a:p>
          <a:p>
            <a:pPr>
              <a:spcAft>
                <a:spcPts val="1200"/>
              </a:spcAft>
            </a:pPr>
            <a:endParaRPr lang="en-GB" sz="2800" dirty="0" smtClean="0"/>
          </a:p>
          <a:p>
            <a:pPr marL="0" indent="0">
              <a:buNone/>
            </a:pPr>
            <a:endParaRPr lang="en-GB" sz="3200" dirty="0" smtClean="0"/>
          </a:p>
          <a:p>
            <a:endParaRPr lang="en-GB" sz="3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382BBB-8B99-4C38-9C78-EBFB106E04E8}" type="slidenum">
              <a:rPr lang="en-GB" smtClean="0"/>
              <a:pPr>
                <a:defRPr/>
              </a:pPr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6667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836712"/>
            <a:ext cx="8496300" cy="1080120"/>
          </a:xfrm>
        </p:spPr>
        <p:txBody>
          <a:bodyPr/>
          <a:lstStyle/>
          <a:p>
            <a:r>
              <a:rPr lang="en-GB" b="1" dirty="0" smtClean="0"/>
              <a:t>Questions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988840"/>
            <a:ext cx="8496300" cy="4465091"/>
          </a:xfrm>
        </p:spPr>
        <p:txBody>
          <a:bodyPr/>
          <a:lstStyle/>
          <a:p>
            <a:pPr>
              <a:spcAft>
                <a:spcPts val="1200"/>
              </a:spcAft>
            </a:pPr>
            <a:endParaRPr lang="en-GB" sz="2800" dirty="0" smtClean="0"/>
          </a:p>
          <a:p>
            <a:pPr marL="0" indent="0">
              <a:buNone/>
            </a:pPr>
            <a:endParaRPr lang="en-GB" sz="3200" dirty="0" smtClean="0"/>
          </a:p>
          <a:p>
            <a:endParaRPr lang="en-GB" sz="3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382BBB-8B99-4C38-9C78-EBFB106E04E8}" type="slidenum">
              <a:rPr lang="en-GB" smtClean="0"/>
              <a:pPr>
                <a:defRPr/>
              </a:pPr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9359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79A2B5-22B0-4280-A479-A3F56C35366C}" type="slidenum">
              <a:rPr lang="en-GB"/>
              <a:pPr>
                <a:defRPr/>
              </a:pPr>
              <a:t>2</a:t>
            </a:fld>
            <a:endParaRPr lang="en-GB" dirty="0"/>
          </a:p>
        </p:txBody>
      </p:sp>
      <p:sp>
        <p:nvSpPr>
          <p:cNvPr id="18435" name="Text Box 1026"/>
          <p:cNvSpPr txBox="1">
            <a:spLocks noChangeArrowheads="1"/>
          </p:cNvSpPr>
          <p:nvPr/>
        </p:nvSpPr>
        <p:spPr bwMode="auto">
          <a:xfrm>
            <a:off x="361950" y="1752600"/>
            <a:ext cx="802005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190500" indent="-190500"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9pPr>
          </a:lstStyle>
          <a:p>
            <a:pPr algn="l">
              <a:lnSpc>
                <a:spcPts val="2800"/>
              </a:lnSpc>
              <a:buFont typeface="Times" pitchFamily="48" charset="0"/>
              <a:buChar char="•"/>
            </a:pPr>
            <a:endParaRPr lang="en-US" sz="2400" dirty="0">
              <a:solidFill>
                <a:srgbClr val="2D3F49"/>
              </a:solidFill>
              <a:latin typeface="Georgia" pitchFamily="16" charset="0"/>
            </a:endParaRPr>
          </a:p>
        </p:txBody>
      </p:sp>
      <p:sp>
        <p:nvSpPr>
          <p:cNvPr id="67588" name="Rectangle 1028"/>
          <p:cNvSpPr>
            <a:spLocks noGrp="1" noChangeArrowheads="1"/>
          </p:cNvSpPr>
          <p:nvPr>
            <p:ph type="body" idx="1"/>
          </p:nvPr>
        </p:nvSpPr>
        <p:spPr>
          <a:xfrm>
            <a:off x="323850" y="2060847"/>
            <a:ext cx="8496300" cy="3754165"/>
          </a:xfrm>
        </p:spPr>
        <p:txBody>
          <a:bodyPr/>
          <a:lstStyle/>
          <a:p>
            <a:pPr marL="0" indent="0" algn="ctr" eaLnBrk="1" hangingPunct="1">
              <a:buNone/>
              <a:defRPr/>
            </a:pPr>
            <a:r>
              <a:rPr lang="en-GB" sz="3200" b="1" dirty="0" smtClean="0"/>
              <a:t>It’s important to distinguish between your motivation for starting a PhD in the first place and the motivation you will need to keep going to the end.</a:t>
            </a:r>
            <a:endParaRPr lang="en-GB" sz="3200" b="1" dirty="0" smtClean="0"/>
          </a:p>
          <a:p>
            <a:pPr marL="0" indent="0" eaLnBrk="1" hangingPunct="1">
              <a:buNone/>
              <a:defRPr/>
            </a:pPr>
            <a:endParaRPr lang="en-GB" sz="3600" dirty="0" smtClean="0"/>
          </a:p>
        </p:txBody>
      </p:sp>
      <p:sp>
        <p:nvSpPr>
          <p:cNvPr id="18437" name="Title 1"/>
          <p:cNvSpPr>
            <a:spLocks noGrp="1"/>
          </p:cNvSpPr>
          <p:nvPr>
            <p:ph type="title"/>
          </p:nvPr>
        </p:nvSpPr>
        <p:spPr>
          <a:xfrm>
            <a:off x="323850" y="908050"/>
            <a:ext cx="8496300" cy="1296814"/>
          </a:xfrm>
        </p:spPr>
        <p:txBody>
          <a:bodyPr/>
          <a:lstStyle/>
          <a:p>
            <a:pPr eaLnBrk="1" hangingPunct="1"/>
            <a:r>
              <a:rPr lang="en-GB" sz="3600" b="1" dirty="0" smtClean="0"/>
              <a:t>Your motivation</a:t>
            </a:r>
          </a:p>
        </p:txBody>
      </p:sp>
      <p:pic>
        <p:nvPicPr>
          <p:cNvPr id="18438" name="Picture 4" descr="\\userfiles.soton.ac.uk\Users\aran1c09\mydesktop\Humanities_CMYK.ep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950" y="350838"/>
            <a:ext cx="1833563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34515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79A2B5-22B0-4280-A479-A3F56C35366C}" type="slidenum">
              <a:rPr lang="en-GB"/>
              <a:pPr>
                <a:defRPr/>
              </a:pPr>
              <a:t>3</a:t>
            </a:fld>
            <a:endParaRPr lang="en-GB" dirty="0"/>
          </a:p>
        </p:txBody>
      </p:sp>
      <p:sp>
        <p:nvSpPr>
          <p:cNvPr id="18435" name="Text Box 1026"/>
          <p:cNvSpPr txBox="1">
            <a:spLocks noChangeArrowheads="1"/>
          </p:cNvSpPr>
          <p:nvPr/>
        </p:nvSpPr>
        <p:spPr bwMode="auto">
          <a:xfrm>
            <a:off x="361950" y="1752600"/>
            <a:ext cx="802005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190500" indent="-190500"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9pPr>
          </a:lstStyle>
          <a:p>
            <a:pPr algn="l">
              <a:lnSpc>
                <a:spcPts val="2800"/>
              </a:lnSpc>
              <a:buFont typeface="Times" pitchFamily="48" charset="0"/>
              <a:buChar char="•"/>
            </a:pPr>
            <a:endParaRPr lang="en-US" sz="2400" dirty="0">
              <a:solidFill>
                <a:srgbClr val="2D3F49"/>
              </a:solidFill>
              <a:latin typeface="Georgia" pitchFamily="16" charset="0"/>
            </a:endParaRPr>
          </a:p>
        </p:txBody>
      </p:sp>
      <p:sp>
        <p:nvSpPr>
          <p:cNvPr id="67588" name="Rectangle 1028"/>
          <p:cNvSpPr>
            <a:spLocks noGrp="1" noChangeArrowheads="1"/>
          </p:cNvSpPr>
          <p:nvPr>
            <p:ph type="body" idx="1"/>
          </p:nvPr>
        </p:nvSpPr>
        <p:spPr>
          <a:xfrm>
            <a:off x="323850" y="2564903"/>
            <a:ext cx="8496300" cy="3250109"/>
          </a:xfrm>
        </p:spPr>
        <p:txBody>
          <a:bodyPr/>
          <a:lstStyle/>
          <a:p>
            <a:pPr eaLnBrk="1" hangingPunct="1">
              <a:defRPr/>
            </a:pPr>
            <a:r>
              <a:rPr lang="en-GB" sz="3600" b="1" dirty="0" smtClean="0"/>
              <a:t>Why are you doing a PhD?</a:t>
            </a:r>
          </a:p>
          <a:p>
            <a:pPr eaLnBrk="1" hangingPunct="1">
              <a:defRPr/>
            </a:pPr>
            <a:r>
              <a:rPr lang="en-GB" sz="3600" b="1" dirty="0" smtClean="0"/>
              <a:t>What key benefits do you associate with doing a PhD?</a:t>
            </a:r>
          </a:p>
          <a:p>
            <a:pPr marL="0" indent="0" eaLnBrk="1" hangingPunct="1">
              <a:buNone/>
              <a:defRPr/>
            </a:pPr>
            <a:endParaRPr lang="en-GB" sz="3600" dirty="0" smtClean="0"/>
          </a:p>
        </p:txBody>
      </p:sp>
      <p:sp>
        <p:nvSpPr>
          <p:cNvPr id="18437" name="Title 1"/>
          <p:cNvSpPr>
            <a:spLocks noGrp="1"/>
          </p:cNvSpPr>
          <p:nvPr>
            <p:ph type="title"/>
          </p:nvPr>
        </p:nvSpPr>
        <p:spPr>
          <a:xfrm>
            <a:off x="323850" y="908050"/>
            <a:ext cx="8496300" cy="1296814"/>
          </a:xfrm>
        </p:spPr>
        <p:txBody>
          <a:bodyPr/>
          <a:lstStyle/>
          <a:p>
            <a:pPr eaLnBrk="1" hangingPunct="1"/>
            <a:r>
              <a:rPr lang="en-GB" sz="3600" b="1" dirty="0" smtClean="0"/>
              <a:t>Your motivation</a:t>
            </a:r>
          </a:p>
        </p:txBody>
      </p:sp>
      <p:pic>
        <p:nvPicPr>
          <p:cNvPr id="18438" name="Picture 4" descr="\\userfiles.soton.ac.uk\Users\aran1c09\mydesktop\Humanities_CMYK.ep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950" y="350838"/>
            <a:ext cx="1833563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908050"/>
            <a:ext cx="8496300" cy="1080790"/>
          </a:xfrm>
        </p:spPr>
        <p:txBody>
          <a:bodyPr/>
          <a:lstStyle/>
          <a:p>
            <a:r>
              <a:rPr lang="en-GB" b="1" dirty="0" smtClean="0"/>
              <a:t>Your demotivation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276872"/>
            <a:ext cx="8496300" cy="4042792"/>
          </a:xfrm>
        </p:spPr>
        <p:txBody>
          <a:bodyPr/>
          <a:lstStyle/>
          <a:p>
            <a:r>
              <a:rPr lang="en-GB" sz="3600" b="1" dirty="0" smtClean="0"/>
              <a:t>What kinds of motivational barriers and difficulties have you experienced during your PhD?</a:t>
            </a:r>
            <a:endParaRPr lang="en-GB" sz="36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382BBB-8B99-4C38-9C78-EBFB106E04E8}" type="slidenum">
              <a:rPr lang="en-GB" smtClean="0"/>
              <a:pPr>
                <a:defRPr/>
              </a:pPr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465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79A2B5-22B0-4280-A479-A3F56C35366C}" type="slidenum">
              <a:rPr lang="en-GB"/>
              <a:pPr>
                <a:defRPr/>
              </a:pPr>
              <a:t>5</a:t>
            </a:fld>
            <a:endParaRPr lang="en-GB" dirty="0"/>
          </a:p>
        </p:txBody>
      </p:sp>
      <p:sp>
        <p:nvSpPr>
          <p:cNvPr id="18435" name="Text Box 1026"/>
          <p:cNvSpPr txBox="1">
            <a:spLocks noChangeArrowheads="1"/>
          </p:cNvSpPr>
          <p:nvPr/>
        </p:nvSpPr>
        <p:spPr bwMode="auto">
          <a:xfrm>
            <a:off x="361950" y="1752600"/>
            <a:ext cx="802005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190500" indent="-190500"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9pPr>
          </a:lstStyle>
          <a:p>
            <a:pPr algn="l">
              <a:lnSpc>
                <a:spcPts val="2800"/>
              </a:lnSpc>
              <a:buFont typeface="Times" pitchFamily="48" charset="0"/>
              <a:buChar char="•"/>
            </a:pPr>
            <a:endParaRPr lang="en-US" sz="2400" dirty="0">
              <a:solidFill>
                <a:srgbClr val="2D3F49"/>
              </a:solidFill>
              <a:latin typeface="Georgia" pitchFamily="16" charset="0"/>
            </a:endParaRPr>
          </a:p>
        </p:txBody>
      </p:sp>
      <p:sp>
        <p:nvSpPr>
          <p:cNvPr id="67588" name="Rectangle 1028"/>
          <p:cNvSpPr>
            <a:spLocks noGrp="1" noChangeArrowheads="1"/>
          </p:cNvSpPr>
          <p:nvPr>
            <p:ph type="body" idx="1"/>
          </p:nvPr>
        </p:nvSpPr>
        <p:spPr>
          <a:xfrm>
            <a:off x="323850" y="2204865"/>
            <a:ext cx="8496300" cy="4392488"/>
          </a:xfrm>
        </p:spPr>
        <p:txBody>
          <a:bodyPr/>
          <a:lstStyle/>
          <a:p>
            <a:pPr eaLnBrk="1" hangingPunct="1">
              <a:spcAft>
                <a:spcPts val="1200"/>
              </a:spcAft>
              <a:defRPr/>
            </a:pPr>
            <a:r>
              <a:rPr lang="en-GB" dirty="0" smtClean="0"/>
              <a:t>Manage your time</a:t>
            </a:r>
          </a:p>
          <a:p>
            <a:pPr eaLnBrk="1" hangingPunct="1">
              <a:spcAft>
                <a:spcPts val="1200"/>
              </a:spcAft>
              <a:defRPr/>
            </a:pPr>
            <a:r>
              <a:rPr lang="en-GB" dirty="0" smtClean="0"/>
              <a:t>Look after yourself</a:t>
            </a:r>
          </a:p>
          <a:p>
            <a:pPr eaLnBrk="1" hangingPunct="1">
              <a:spcAft>
                <a:spcPts val="1200"/>
              </a:spcAft>
              <a:defRPr/>
            </a:pPr>
            <a:r>
              <a:rPr lang="en-GB" dirty="0" smtClean="0"/>
              <a:t>Know where &amp; when you work best</a:t>
            </a:r>
          </a:p>
          <a:p>
            <a:pPr eaLnBrk="1" hangingPunct="1">
              <a:spcAft>
                <a:spcPts val="1200"/>
              </a:spcAft>
              <a:defRPr/>
            </a:pPr>
            <a:r>
              <a:rPr lang="en-GB" dirty="0" smtClean="0"/>
              <a:t>Plan and manage your tasks</a:t>
            </a:r>
          </a:p>
          <a:p>
            <a:pPr eaLnBrk="1" hangingPunct="1">
              <a:spcAft>
                <a:spcPts val="1200"/>
              </a:spcAft>
              <a:defRPr/>
            </a:pPr>
            <a:r>
              <a:rPr lang="en-GB" dirty="0" smtClean="0"/>
              <a:t>Collaborate</a:t>
            </a:r>
          </a:p>
          <a:p>
            <a:pPr eaLnBrk="1" hangingPunct="1">
              <a:spcAft>
                <a:spcPts val="1200"/>
              </a:spcAft>
              <a:defRPr/>
            </a:pPr>
            <a:r>
              <a:rPr lang="en-GB" dirty="0" smtClean="0"/>
              <a:t>‘Flow’</a:t>
            </a:r>
          </a:p>
          <a:p>
            <a:pPr eaLnBrk="1" hangingPunct="1">
              <a:spcAft>
                <a:spcPts val="1200"/>
              </a:spcAft>
              <a:defRPr/>
            </a:pPr>
            <a:r>
              <a:rPr lang="en-GB" dirty="0" smtClean="0"/>
              <a:t>Develop strategies to help you through the tough times</a:t>
            </a:r>
          </a:p>
          <a:p>
            <a:pPr eaLnBrk="1" hangingPunct="1">
              <a:spcAft>
                <a:spcPts val="1200"/>
              </a:spcAft>
              <a:defRPr/>
            </a:pPr>
            <a:r>
              <a:rPr lang="en-GB" dirty="0" smtClean="0"/>
              <a:t>Remind yourself of why you are doing a PhD in the first place</a:t>
            </a:r>
          </a:p>
          <a:p>
            <a:pPr eaLnBrk="1" hangingPunct="1">
              <a:defRPr/>
            </a:pPr>
            <a:endParaRPr lang="en-GB" sz="2800" dirty="0" smtClean="0"/>
          </a:p>
          <a:p>
            <a:pPr marL="0" indent="0" eaLnBrk="1" hangingPunct="1">
              <a:buNone/>
              <a:defRPr/>
            </a:pPr>
            <a:endParaRPr lang="en-GB" sz="3600" dirty="0" smtClean="0"/>
          </a:p>
        </p:txBody>
      </p:sp>
      <p:sp>
        <p:nvSpPr>
          <p:cNvPr id="18437" name="Title 1"/>
          <p:cNvSpPr>
            <a:spLocks noGrp="1"/>
          </p:cNvSpPr>
          <p:nvPr>
            <p:ph type="title"/>
          </p:nvPr>
        </p:nvSpPr>
        <p:spPr>
          <a:xfrm>
            <a:off x="323850" y="908050"/>
            <a:ext cx="8496300" cy="1296814"/>
          </a:xfrm>
        </p:spPr>
        <p:txBody>
          <a:bodyPr/>
          <a:lstStyle/>
          <a:p>
            <a:pPr eaLnBrk="1" hangingPunct="1"/>
            <a:r>
              <a:rPr lang="en-GB" sz="3600" b="1" dirty="0" smtClean="0"/>
              <a:t>Key principles in motivating yourself</a:t>
            </a:r>
          </a:p>
        </p:txBody>
      </p:sp>
      <p:pic>
        <p:nvPicPr>
          <p:cNvPr id="18438" name="Picture 4" descr="\\userfiles.soton.ac.uk\Users\aran1c09\mydesktop\Humanities_CMYK.ep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950" y="350838"/>
            <a:ext cx="1833563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01417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79A2B5-22B0-4280-A479-A3F56C35366C}" type="slidenum">
              <a:rPr lang="en-GB"/>
              <a:pPr>
                <a:defRPr/>
              </a:pPr>
              <a:t>6</a:t>
            </a:fld>
            <a:endParaRPr lang="en-GB" dirty="0"/>
          </a:p>
        </p:txBody>
      </p:sp>
      <p:sp>
        <p:nvSpPr>
          <p:cNvPr id="18435" name="Text Box 1026"/>
          <p:cNvSpPr txBox="1">
            <a:spLocks noChangeArrowheads="1"/>
          </p:cNvSpPr>
          <p:nvPr/>
        </p:nvSpPr>
        <p:spPr bwMode="auto">
          <a:xfrm>
            <a:off x="361950" y="1752600"/>
            <a:ext cx="802005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190500" indent="-190500"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9pPr>
          </a:lstStyle>
          <a:p>
            <a:pPr algn="l">
              <a:lnSpc>
                <a:spcPts val="2800"/>
              </a:lnSpc>
              <a:buFont typeface="Times" pitchFamily="48" charset="0"/>
              <a:buChar char="•"/>
            </a:pPr>
            <a:endParaRPr lang="en-US" sz="2400" dirty="0">
              <a:solidFill>
                <a:srgbClr val="2D3F49"/>
              </a:solidFill>
              <a:latin typeface="Georgia" pitchFamily="16" charset="0"/>
            </a:endParaRPr>
          </a:p>
        </p:txBody>
      </p:sp>
      <p:sp>
        <p:nvSpPr>
          <p:cNvPr id="67588" name="Rectangle 1028"/>
          <p:cNvSpPr>
            <a:spLocks noGrp="1" noChangeArrowheads="1"/>
          </p:cNvSpPr>
          <p:nvPr>
            <p:ph type="body" idx="1"/>
          </p:nvPr>
        </p:nvSpPr>
        <p:spPr>
          <a:xfrm>
            <a:off x="323850" y="1628800"/>
            <a:ext cx="8496300" cy="4968551"/>
          </a:xfrm>
        </p:spPr>
        <p:txBody>
          <a:bodyPr/>
          <a:lstStyle/>
          <a:p>
            <a:pPr eaLnBrk="1" hangingPunct="1">
              <a:spcAft>
                <a:spcPts val="1200"/>
              </a:spcAft>
              <a:defRPr/>
            </a:pPr>
            <a:r>
              <a:rPr lang="en-GB" dirty="0" smtClean="0"/>
              <a:t>Work back from your milestone deadlines</a:t>
            </a:r>
          </a:p>
          <a:p>
            <a:pPr eaLnBrk="1" hangingPunct="1">
              <a:spcAft>
                <a:spcPts val="1200"/>
              </a:spcAft>
              <a:defRPr/>
            </a:pPr>
            <a:r>
              <a:rPr lang="en-GB" dirty="0" smtClean="0"/>
              <a:t>Identify what you need to do and when it needs to be done by &amp; also:</a:t>
            </a:r>
          </a:p>
          <a:p>
            <a:pPr lvl="1"/>
            <a:r>
              <a:rPr lang="en-GB" dirty="0"/>
              <a:t>What a task involves</a:t>
            </a:r>
          </a:p>
          <a:p>
            <a:pPr lvl="1"/>
            <a:r>
              <a:rPr lang="en-GB" dirty="0"/>
              <a:t>How long it’s going to take</a:t>
            </a:r>
          </a:p>
          <a:p>
            <a:pPr lvl="1"/>
            <a:r>
              <a:rPr lang="en-GB" dirty="0"/>
              <a:t>When you are actually going to do it</a:t>
            </a:r>
          </a:p>
          <a:p>
            <a:pPr lvl="1"/>
            <a:r>
              <a:rPr lang="en-GB" dirty="0"/>
              <a:t>Who you might need to help you</a:t>
            </a:r>
          </a:p>
          <a:p>
            <a:pPr lvl="1"/>
            <a:r>
              <a:rPr lang="en-GB" dirty="0"/>
              <a:t>What resources/materials you need to do it</a:t>
            </a:r>
          </a:p>
          <a:p>
            <a:r>
              <a:rPr lang="en-GB" dirty="0">
                <a:solidFill>
                  <a:schemeClr val="tx2"/>
                </a:solidFill>
              </a:rPr>
              <a:t>Can you break the big task up into smaller tasks?</a:t>
            </a:r>
          </a:p>
          <a:p>
            <a:pPr marL="0" indent="0" eaLnBrk="1" hangingPunct="1">
              <a:buNone/>
              <a:defRPr/>
            </a:pPr>
            <a:endParaRPr lang="en-GB" sz="2800" dirty="0" smtClean="0"/>
          </a:p>
        </p:txBody>
      </p:sp>
      <p:sp>
        <p:nvSpPr>
          <p:cNvPr id="18437" name="Title 1"/>
          <p:cNvSpPr>
            <a:spLocks noGrp="1"/>
          </p:cNvSpPr>
          <p:nvPr>
            <p:ph type="title"/>
          </p:nvPr>
        </p:nvSpPr>
        <p:spPr>
          <a:xfrm>
            <a:off x="323850" y="908050"/>
            <a:ext cx="8496300" cy="720750"/>
          </a:xfrm>
        </p:spPr>
        <p:txBody>
          <a:bodyPr/>
          <a:lstStyle/>
          <a:p>
            <a:pPr eaLnBrk="1" hangingPunct="1"/>
            <a:r>
              <a:rPr lang="en-GB" sz="3600" b="1" dirty="0" smtClean="0"/>
              <a:t>Managing your time</a:t>
            </a:r>
          </a:p>
        </p:txBody>
      </p:sp>
      <p:pic>
        <p:nvPicPr>
          <p:cNvPr id="18438" name="Picture 4" descr="\\userfiles.soton.ac.uk\Users\aran1c09\mydesktop\Humanities_CMYK.ep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950" y="350838"/>
            <a:ext cx="1833563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85256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Managing your time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50" y="1700212"/>
            <a:ext cx="8496300" cy="4969148"/>
          </a:xfrm>
        </p:spPr>
        <p:txBody>
          <a:bodyPr/>
          <a:lstStyle/>
          <a:p>
            <a:r>
              <a:rPr lang="en-GB" sz="2800" dirty="0">
                <a:solidFill>
                  <a:schemeClr val="tx2"/>
                </a:solidFill>
              </a:rPr>
              <a:t>….don’t forget about tasks that are important but not urgent</a:t>
            </a:r>
          </a:p>
          <a:p>
            <a:r>
              <a:rPr lang="en-GB" sz="2800" dirty="0" smtClean="0">
                <a:solidFill>
                  <a:schemeClr val="tx2"/>
                </a:solidFill>
              </a:rPr>
              <a:t>Remember </a:t>
            </a:r>
            <a:r>
              <a:rPr lang="en-GB" sz="2800" dirty="0">
                <a:solidFill>
                  <a:schemeClr val="tx2"/>
                </a:solidFill>
              </a:rPr>
              <a:t>.. writing always takes longer than you think</a:t>
            </a:r>
          </a:p>
          <a:p>
            <a:r>
              <a:rPr lang="en-GB" sz="2800" dirty="0"/>
              <a:t>Learn to make use of little pieces of </a:t>
            </a:r>
            <a:r>
              <a:rPr lang="en-GB" sz="2800" dirty="0" smtClean="0"/>
              <a:t>time – it improves your efficiency &amp; keeps you motivated</a:t>
            </a:r>
          </a:p>
          <a:p>
            <a:r>
              <a:rPr lang="en-GB" sz="2800" dirty="0" err="1" smtClean="0"/>
              <a:t>Pomodoro</a:t>
            </a:r>
            <a:r>
              <a:rPr lang="en-GB" sz="2800" dirty="0" smtClean="0"/>
              <a:t> </a:t>
            </a:r>
            <a:r>
              <a:rPr lang="en-GB" sz="2800" dirty="0"/>
              <a:t>Technique - </a:t>
            </a:r>
            <a:r>
              <a:rPr lang="en-GB" sz="2800" dirty="0">
                <a:hlinkClick r:id="rId2"/>
              </a:rPr>
              <a:t>http://pomodorotechnique.com</a:t>
            </a:r>
            <a:r>
              <a:rPr lang="en-GB" sz="2800" dirty="0" smtClean="0">
                <a:hlinkClick r:id="rId2"/>
              </a:rPr>
              <a:t>/</a:t>
            </a:r>
            <a:endParaRPr lang="en-GB" sz="2800" dirty="0" smtClean="0"/>
          </a:p>
          <a:p>
            <a:endParaRPr lang="en-GB" sz="2800" dirty="0"/>
          </a:p>
          <a:p>
            <a:endParaRPr lang="en-GB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382BBB-8B99-4C38-9C78-EBFB106E04E8}" type="slidenum">
              <a:rPr lang="en-GB" smtClean="0"/>
              <a:pPr>
                <a:defRPr/>
              </a:pPr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3288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908050"/>
            <a:ext cx="8496300" cy="1224806"/>
          </a:xfrm>
        </p:spPr>
        <p:txBody>
          <a:bodyPr/>
          <a:lstStyle/>
          <a:p>
            <a:r>
              <a:rPr lang="en-GB" b="1" dirty="0" smtClean="0"/>
              <a:t>Time and place elements of motivation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50" y="1988840"/>
            <a:ext cx="8496300" cy="4464495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en-GB" sz="3600" dirty="0" smtClean="0"/>
              <a:t>Identify the time of day when you are at your best</a:t>
            </a:r>
          </a:p>
          <a:p>
            <a:pPr lvl="1"/>
            <a:r>
              <a:rPr lang="en-GB" dirty="0" smtClean="0"/>
              <a:t>For many of us it is the morning</a:t>
            </a:r>
          </a:p>
          <a:p>
            <a:r>
              <a:rPr lang="en-GB" sz="3600" dirty="0" smtClean="0"/>
              <a:t>Ensure that you’ve worked on your PhD before you lose control of your day</a:t>
            </a:r>
          </a:p>
          <a:p>
            <a:r>
              <a:rPr lang="en-GB" sz="3600" dirty="0" smtClean="0"/>
              <a:t>Location matters – find somewhere to study that suits you</a:t>
            </a:r>
          </a:p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382BBB-8B99-4C38-9C78-EBFB106E04E8}" type="slidenum">
              <a:rPr lang="en-GB" smtClean="0"/>
              <a:pPr>
                <a:defRPr/>
              </a:pPr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725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b="1" dirty="0" smtClean="0"/>
              <a:t>Look after yourself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50" y="1700212"/>
            <a:ext cx="8496300" cy="4825132"/>
          </a:xfrm>
        </p:spPr>
        <p:txBody>
          <a:bodyPr/>
          <a:lstStyle/>
          <a:p>
            <a:r>
              <a:rPr lang="en-GB" sz="3600" dirty="0" smtClean="0"/>
              <a:t>Seriously…</a:t>
            </a:r>
          </a:p>
          <a:p>
            <a:pPr lvl="1">
              <a:spcAft>
                <a:spcPts val="600"/>
              </a:spcAft>
            </a:pPr>
            <a:r>
              <a:rPr lang="en-GB" sz="3600" dirty="0" smtClean="0"/>
              <a:t>Take regular breaks</a:t>
            </a:r>
          </a:p>
          <a:p>
            <a:pPr lvl="1">
              <a:spcAft>
                <a:spcPts val="600"/>
              </a:spcAft>
            </a:pPr>
            <a:r>
              <a:rPr lang="en-GB" sz="3600" dirty="0" smtClean="0"/>
              <a:t>Get some relaxation</a:t>
            </a:r>
          </a:p>
          <a:p>
            <a:pPr lvl="1">
              <a:spcAft>
                <a:spcPts val="600"/>
              </a:spcAft>
            </a:pPr>
            <a:r>
              <a:rPr lang="en-GB" sz="3600" dirty="0" smtClean="0"/>
              <a:t>Eat well</a:t>
            </a:r>
          </a:p>
          <a:p>
            <a:pPr lvl="1">
              <a:spcAft>
                <a:spcPts val="600"/>
              </a:spcAft>
            </a:pPr>
            <a:r>
              <a:rPr lang="en-GB" sz="3600" dirty="0" smtClean="0"/>
              <a:t>Sleep well</a:t>
            </a:r>
          </a:p>
          <a:p>
            <a:pPr lvl="1">
              <a:spcAft>
                <a:spcPts val="600"/>
              </a:spcAft>
            </a:pPr>
            <a:r>
              <a:rPr lang="en-GB" sz="3600" dirty="0" smtClean="0"/>
              <a:t>Get some fresh air and exercise</a:t>
            </a:r>
          </a:p>
          <a:p>
            <a:endParaRPr lang="en-GB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382BBB-8B99-4C38-9C78-EBFB106E04E8}" type="slidenum">
              <a:rPr lang="en-GB" smtClean="0"/>
              <a:pPr>
                <a:defRPr/>
              </a:pPr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4434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os_ppt__template_v7">
  <a:themeElements>
    <a:clrScheme name="uos_ppt__template_v7 1">
      <a:dk1>
        <a:srgbClr val="323D43"/>
      </a:dk1>
      <a:lt1>
        <a:srgbClr val="FFFFFF"/>
      </a:lt1>
      <a:dk2>
        <a:srgbClr val="014359"/>
      </a:dk2>
      <a:lt2>
        <a:srgbClr val="77ADD3"/>
      </a:lt2>
      <a:accent1>
        <a:srgbClr val="979E45"/>
      </a:accent1>
      <a:accent2>
        <a:srgbClr val="4F5A20"/>
      </a:accent2>
      <a:accent3>
        <a:srgbClr val="FFFFFF"/>
      </a:accent3>
      <a:accent4>
        <a:srgbClr val="293338"/>
      </a:accent4>
      <a:accent5>
        <a:srgbClr val="C9CCB0"/>
      </a:accent5>
      <a:accent6>
        <a:srgbClr val="47511C"/>
      </a:accent6>
      <a:hlink>
        <a:srgbClr val="A67891"/>
      </a:hlink>
      <a:folHlink>
        <a:srgbClr val="8F9E94"/>
      </a:folHlink>
    </a:clrScheme>
    <a:fontScheme name="uos_ppt__template_v7">
      <a:majorFont>
        <a:latin typeface="Georgia"/>
        <a:ea typeface="ＭＳ Ｐゴシック"/>
        <a:cs typeface=""/>
      </a:majorFont>
      <a:minorFont>
        <a:latin typeface="Georgi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16" charset="0"/>
            <a:ea typeface="ＭＳ Ｐゴシック" pitchFamily="1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16" charset="0"/>
            <a:ea typeface="ＭＳ Ｐゴシック" pitchFamily="16" charset="-128"/>
          </a:defRPr>
        </a:defPPr>
      </a:lstStyle>
    </a:lnDef>
  </a:objectDefaults>
  <a:extraClrSchemeLst>
    <a:extraClrScheme>
      <a:clrScheme name="uos_ppt__template_v7 1">
        <a:dk1>
          <a:srgbClr val="323D43"/>
        </a:dk1>
        <a:lt1>
          <a:srgbClr val="FFFFFF"/>
        </a:lt1>
        <a:dk2>
          <a:srgbClr val="014359"/>
        </a:dk2>
        <a:lt2>
          <a:srgbClr val="77ADD3"/>
        </a:lt2>
        <a:accent1>
          <a:srgbClr val="979E45"/>
        </a:accent1>
        <a:accent2>
          <a:srgbClr val="4F5A20"/>
        </a:accent2>
        <a:accent3>
          <a:srgbClr val="FFFFFF"/>
        </a:accent3>
        <a:accent4>
          <a:srgbClr val="293338"/>
        </a:accent4>
        <a:accent5>
          <a:srgbClr val="C9CCB0"/>
        </a:accent5>
        <a:accent6>
          <a:srgbClr val="47511C"/>
        </a:accent6>
        <a:hlink>
          <a:srgbClr val="A67891"/>
        </a:hlink>
        <a:folHlink>
          <a:srgbClr val="8F9E9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UOS divider slide design">
  <a:themeElements>
    <a:clrScheme name="UOS divider slide design 1">
      <a:dk1>
        <a:srgbClr val="323D43"/>
      </a:dk1>
      <a:lt1>
        <a:srgbClr val="FFFFFF"/>
      </a:lt1>
      <a:dk2>
        <a:srgbClr val="014359"/>
      </a:dk2>
      <a:lt2>
        <a:srgbClr val="77ADD3"/>
      </a:lt2>
      <a:accent1>
        <a:srgbClr val="979E45"/>
      </a:accent1>
      <a:accent2>
        <a:srgbClr val="4F5A20"/>
      </a:accent2>
      <a:accent3>
        <a:srgbClr val="FFFFFF"/>
      </a:accent3>
      <a:accent4>
        <a:srgbClr val="293338"/>
      </a:accent4>
      <a:accent5>
        <a:srgbClr val="C9CCB0"/>
      </a:accent5>
      <a:accent6>
        <a:srgbClr val="47511C"/>
      </a:accent6>
      <a:hlink>
        <a:srgbClr val="A67891"/>
      </a:hlink>
      <a:folHlink>
        <a:srgbClr val="8F9E94"/>
      </a:folHlink>
    </a:clrScheme>
    <a:fontScheme name="UOS divider slide design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16" charset="0"/>
            <a:ea typeface="ＭＳ Ｐゴシック" pitchFamily="1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16" charset="0"/>
            <a:ea typeface="ＭＳ Ｐゴシック" pitchFamily="16" charset="-128"/>
          </a:defRPr>
        </a:defPPr>
      </a:lstStyle>
    </a:lnDef>
  </a:objectDefaults>
  <a:extraClrSchemeLst>
    <a:extraClrScheme>
      <a:clrScheme name="UOS divider slide design 1">
        <a:dk1>
          <a:srgbClr val="323D43"/>
        </a:dk1>
        <a:lt1>
          <a:srgbClr val="FFFFFF"/>
        </a:lt1>
        <a:dk2>
          <a:srgbClr val="014359"/>
        </a:dk2>
        <a:lt2>
          <a:srgbClr val="77ADD3"/>
        </a:lt2>
        <a:accent1>
          <a:srgbClr val="979E45"/>
        </a:accent1>
        <a:accent2>
          <a:srgbClr val="4F5A20"/>
        </a:accent2>
        <a:accent3>
          <a:srgbClr val="FFFFFF"/>
        </a:accent3>
        <a:accent4>
          <a:srgbClr val="293338"/>
        </a:accent4>
        <a:accent5>
          <a:srgbClr val="C9CCB0"/>
        </a:accent5>
        <a:accent6>
          <a:srgbClr val="47511C"/>
        </a:accent6>
        <a:hlink>
          <a:srgbClr val="A67891"/>
        </a:hlink>
        <a:folHlink>
          <a:srgbClr val="8F9E9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UOS full bleed image">
  <a:themeElements>
    <a:clrScheme name="UOS full bleed image 1">
      <a:dk1>
        <a:srgbClr val="323D43"/>
      </a:dk1>
      <a:lt1>
        <a:srgbClr val="FFFFFF"/>
      </a:lt1>
      <a:dk2>
        <a:srgbClr val="014359"/>
      </a:dk2>
      <a:lt2>
        <a:srgbClr val="77ADD3"/>
      </a:lt2>
      <a:accent1>
        <a:srgbClr val="979E45"/>
      </a:accent1>
      <a:accent2>
        <a:srgbClr val="4F5A20"/>
      </a:accent2>
      <a:accent3>
        <a:srgbClr val="FFFFFF"/>
      </a:accent3>
      <a:accent4>
        <a:srgbClr val="293338"/>
      </a:accent4>
      <a:accent5>
        <a:srgbClr val="C9CCB0"/>
      </a:accent5>
      <a:accent6>
        <a:srgbClr val="47511C"/>
      </a:accent6>
      <a:hlink>
        <a:srgbClr val="A67891"/>
      </a:hlink>
      <a:folHlink>
        <a:srgbClr val="8F9E94"/>
      </a:folHlink>
    </a:clrScheme>
    <a:fontScheme name="UOS full bleed image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16" charset="0"/>
            <a:ea typeface="ＭＳ Ｐゴシック" pitchFamily="1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16" charset="0"/>
            <a:ea typeface="ＭＳ Ｐゴシック" pitchFamily="16" charset="-128"/>
          </a:defRPr>
        </a:defPPr>
      </a:lstStyle>
    </a:lnDef>
  </a:objectDefaults>
  <a:extraClrSchemeLst>
    <a:extraClrScheme>
      <a:clrScheme name="UOS full bleed image 1">
        <a:dk1>
          <a:srgbClr val="323D43"/>
        </a:dk1>
        <a:lt1>
          <a:srgbClr val="FFFFFF"/>
        </a:lt1>
        <a:dk2>
          <a:srgbClr val="014359"/>
        </a:dk2>
        <a:lt2>
          <a:srgbClr val="77ADD3"/>
        </a:lt2>
        <a:accent1>
          <a:srgbClr val="979E45"/>
        </a:accent1>
        <a:accent2>
          <a:srgbClr val="4F5A20"/>
        </a:accent2>
        <a:accent3>
          <a:srgbClr val="FFFFFF"/>
        </a:accent3>
        <a:accent4>
          <a:srgbClr val="293338"/>
        </a:accent4>
        <a:accent5>
          <a:srgbClr val="C9CCB0"/>
        </a:accent5>
        <a:accent6>
          <a:srgbClr val="47511C"/>
        </a:accent6>
        <a:hlink>
          <a:srgbClr val="A67891"/>
        </a:hlink>
        <a:folHlink>
          <a:srgbClr val="8F9E9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UOS divider slide design">
  <a:themeElements>
    <a:clrScheme name="UOS divider slide design 1">
      <a:dk1>
        <a:srgbClr val="323D43"/>
      </a:dk1>
      <a:lt1>
        <a:srgbClr val="FFFFFF"/>
      </a:lt1>
      <a:dk2>
        <a:srgbClr val="014359"/>
      </a:dk2>
      <a:lt2>
        <a:srgbClr val="77ADD3"/>
      </a:lt2>
      <a:accent1>
        <a:srgbClr val="979E45"/>
      </a:accent1>
      <a:accent2>
        <a:srgbClr val="4F5A20"/>
      </a:accent2>
      <a:accent3>
        <a:srgbClr val="FFFFFF"/>
      </a:accent3>
      <a:accent4>
        <a:srgbClr val="293338"/>
      </a:accent4>
      <a:accent5>
        <a:srgbClr val="C9CCB0"/>
      </a:accent5>
      <a:accent6>
        <a:srgbClr val="47511C"/>
      </a:accent6>
      <a:hlink>
        <a:srgbClr val="A67891"/>
      </a:hlink>
      <a:folHlink>
        <a:srgbClr val="8F9E94"/>
      </a:folHlink>
    </a:clrScheme>
    <a:fontScheme name="UOS divider slide design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16" charset="0"/>
            <a:ea typeface="ＭＳ Ｐゴシック" pitchFamily="1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16" charset="0"/>
            <a:ea typeface="ＭＳ Ｐゴシック" pitchFamily="16" charset="-128"/>
          </a:defRPr>
        </a:defPPr>
      </a:lstStyle>
    </a:lnDef>
  </a:objectDefaults>
  <a:extraClrSchemeLst>
    <a:extraClrScheme>
      <a:clrScheme name="UOS divider slide design 1">
        <a:dk1>
          <a:srgbClr val="323D43"/>
        </a:dk1>
        <a:lt1>
          <a:srgbClr val="FFFFFF"/>
        </a:lt1>
        <a:dk2>
          <a:srgbClr val="014359"/>
        </a:dk2>
        <a:lt2>
          <a:srgbClr val="77ADD3"/>
        </a:lt2>
        <a:accent1>
          <a:srgbClr val="979E45"/>
        </a:accent1>
        <a:accent2>
          <a:srgbClr val="4F5A20"/>
        </a:accent2>
        <a:accent3>
          <a:srgbClr val="FFFFFF"/>
        </a:accent3>
        <a:accent4>
          <a:srgbClr val="293338"/>
        </a:accent4>
        <a:accent5>
          <a:srgbClr val="C9CCB0"/>
        </a:accent5>
        <a:accent6>
          <a:srgbClr val="47511C"/>
        </a:accent6>
        <a:hlink>
          <a:srgbClr val="A67891"/>
        </a:hlink>
        <a:folHlink>
          <a:srgbClr val="8F9E9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_uos_ppt__template_v7">
  <a:themeElements>
    <a:clrScheme name="uos_ppt__template_v7 1">
      <a:dk1>
        <a:srgbClr val="323D43"/>
      </a:dk1>
      <a:lt1>
        <a:srgbClr val="FFFFFF"/>
      </a:lt1>
      <a:dk2>
        <a:srgbClr val="014359"/>
      </a:dk2>
      <a:lt2>
        <a:srgbClr val="77ADD3"/>
      </a:lt2>
      <a:accent1>
        <a:srgbClr val="979E45"/>
      </a:accent1>
      <a:accent2>
        <a:srgbClr val="4F5A20"/>
      </a:accent2>
      <a:accent3>
        <a:srgbClr val="FFFFFF"/>
      </a:accent3>
      <a:accent4>
        <a:srgbClr val="293338"/>
      </a:accent4>
      <a:accent5>
        <a:srgbClr val="C9CCB0"/>
      </a:accent5>
      <a:accent6>
        <a:srgbClr val="47511C"/>
      </a:accent6>
      <a:hlink>
        <a:srgbClr val="A67891"/>
      </a:hlink>
      <a:folHlink>
        <a:srgbClr val="8F9E94"/>
      </a:folHlink>
    </a:clrScheme>
    <a:fontScheme name="uos_ppt__template_v7">
      <a:majorFont>
        <a:latin typeface="Georgia"/>
        <a:ea typeface="ＭＳ Ｐゴシック"/>
        <a:cs typeface=""/>
      </a:majorFont>
      <a:minorFont>
        <a:latin typeface="Georgi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16" charset="0"/>
            <a:ea typeface="ＭＳ Ｐゴシック" pitchFamily="1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16" charset="0"/>
            <a:ea typeface="ＭＳ Ｐゴシック" pitchFamily="16" charset="-128"/>
          </a:defRPr>
        </a:defPPr>
      </a:lstStyle>
    </a:lnDef>
  </a:objectDefaults>
  <a:extraClrSchemeLst>
    <a:extraClrScheme>
      <a:clrScheme name="uos_ppt__template_v7 1">
        <a:dk1>
          <a:srgbClr val="323D43"/>
        </a:dk1>
        <a:lt1>
          <a:srgbClr val="FFFFFF"/>
        </a:lt1>
        <a:dk2>
          <a:srgbClr val="014359"/>
        </a:dk2>
        <a:lt2>
          <a:srgbClr val="77ADD3"/>
        </a:lt2>
        <a:accent1>
          <a:srgbClr val="979E45"/>
        </a:accent1>
        <a:accent2>
          <a:srgbClr val="4F5A20"/>
        </a:accent2>
        <a:accent3>
          <a:srgbClr val="FFFFFF"/>
        </a:accent3>
        <a:accent4>
          <a:srgbClr val="293338"/>
        </a:accent4>
        <a:accent5>
          <a:srgbClr val="C9CCB0"/>
        </a:accent5>
        <a:accent6>
          <a:srgbClr val="47511C"/>
        </a:accent6>
        <a:hlink>
          <a:srgbClr val="A67891"/>
        </a:hlink>
        <a:folHlink>
          <a:srgbClr val="8F9E9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2_uos_ppt__template_v7">
  <a:themeElements>
    <a:clrScheme name="uos_ppt__template_v7 1">
      <a:dk1>
        <a:srgbClr val="323D43"/>
      </a:dk1>
      <a:lt1>
        <a:srgbClr val="FFFFFF"/>
      </a:lt1>
      <a:dk2>
        <a:srgbClr val="014359"/>
      </a:dk2>
      <a:lt2>
        <a:srgbClr val="77ADD3"/>
      </a:lt2>
      <a:accent1>
        <a:srgbClr val="979E45"/>
      </a:accent1>
      <a:accent2>
        <a:srgbClr val="4F5A20"/>
      </a:accent2>
      <a:accent3>
        <a:srgbClr val="FFFFFF"/>
      </a:accent3>
      <a:accent4>
        <a:srgbClr val="293338"/>
      </a:accent4>
      <a:accent5>
        <a:srgbClr val="C9CCB0"/>
      </a:accent5>
      <a:accent6>
        <a:srgbClr val="47511C"/>
      </a:accent6>
      <a:hlink>
        <a:srgbClr val="A67891"/>
      </a:hlink>
      <a:folHlink>
        <a:srgbClr val="8F9E94"/>
      </a:folHlink>
    </a:clrScheme>
    <a:fontScheme name="uos_ppt__template_v7">
      <a:majorFont>
        <a:latin typeface="Georgia"/>
        <a:ea typeface="ＭＳ Ｐゴシック"/>
        <a:cs typeface=""/>
      </a:majorFont>
      <a:minorFont>
        <a:latin typeface="Georgi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16" charset="0"/>
            <a:ea typeface="ＭＳ Ｐゴシック" pitchFamily="1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16" charset="0"/>
            <a:ea typeface="ＭＳ Ｐゴシック" pitchFamily="16" charset="-128"/>
          </a:defRPr>
        </a:defPPr>
      </a:lstStyle>
    </a:lnDef>
  </a:objectDefaults>
  <a:extraClrSchemeLst>
    <a:extraClrScheme>
      <a:clrScheme name="uos_ppt__template_v7 1">
        <a:dk1>
          <a:srgbClr val="323D43"/>
        </a:dk1>
        <a:lt1>
          <a:srgbClr val="FFFFFF"/>
        </a:lt1>
        <a:dk2>
          <a:srgbClr val="014359"/>
        </a:dk2>
        <a:lt2>
          <a:srgbClr val="77ADD3"/>
        </a:lt2>
        <a:accent1>
          <a:srgbClr val="979E45"/>
        </a:accent1>
        <a:accent2>
          <a:srgbClr val="4F5A20"/>
        </a:accent2>
        <a:accent3>
          <a:srgbClr val="FFFFFF"/>
        </a:accent3>
        <a:accent4>
          <a:srgbClr val="293338"/>
        </a:accent4>
        <a:accent5>
          <a:srgbClr val="C9CCB0"/>
        </a:accent5>
        <a:accent6>
          <a:srgbClr val="47511C"/>
        </a:accent6>
        <a:hlink>
          <a:srgbClr val="A67891"/>
        </a:hlink>
        <a:folHlink>
          <a:srgbClr val="8F9E9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2577</TotalTime>
  <Words>683</Words>
  <Application>Microsoft Office PowerPoint</Application>
  <PresentationFormat>On-screen Show (4:3)</PresentationFormat>
  <Paragraphs>113</Paragraphs>
  <Slides>16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6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uos_ppt__template_v7</vt:lpstr>
      <vt:lpstr>UOS divider slide design</vt:lpstr>
      <vt:lpstr>UOS full bleed image</vt:lpstr>
      <vt:lpstr>1_UOS divider slide design</vt:lpstr>
      <vt:lpstr>1_uos_ppt__template_v7</vt:lpstr>
      <vt:lpstr>2_uos_ppt__template_v7</vt:lpstr>
      <vt:lpstr>Motivation Workshop</vt:lpstr>
      <vt:lpstr>Your motivation</vt:lpstr>
      <vt:lpstr>Your motivation</vt:lpstr>
      <vt:lpstr>Your demotivation  </vt:lpstr>
      <vt:lpstr>Key principles in motivating yourself</vt:lpstr>
      <vt:lpstr>Managing your time</vt:lpstr>
      <vt:lpstr>Managing your time</vt:lpstr>
      <vt:lpstr>Time and place elements of motivation</vt:lpstr>
      <vt:lpstr>Look after yourself </vt:lpstr>
      <vt:lpstr>Plan and manage your tasks</vt:lpstr>
      <vt:lpstr>Goal-setting</vt:lpstr>
      <vt:lpstr>Collaborate</vt:lpstr>
      <vt:lpstr>The concept of ‘flow’</vt:lpstr>
      <vt:lpstr>To achieve a feeling of ‘flow’</vt:lpstr>
      <vt:lpstr>Develop strategies to help you through tough times</vt:lpstr>
      <vt:lpstr>Questions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Main presentation title goes here.</dc:title>
  <dc:creator>Christoph Lutz</dc:creator>
  <cp:lastModifiedBy>Gallagher-Brett A.</cp:lastModifiedBy>
  <cp:revision>131</cp:revision>
  <cp:lastPrinted>2013-03-05T16:45:06Z</cp:lastPrinted>
  <dcterms:created xsi:type="dcterms:W3CDTF">2008-01-18T13:45:32Z</dcterms:created>
  <dcterms:modified xsi:type="dcterms:W3CDTF">2014-07-14T15:52:46Z</dcterms:modified>
</cp:coreProperties>
</file>