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6633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A39397-854D-45D7-B32F-57E8072352E3}" type="datetimeFigureOut">
              <a:rPr lang="en-US"/>
              <a:pPr/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0B60D-70B2-487E-93B3-9B78F88DF5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932FC-36D5-4486-842C-13F9911CEC3A}" type="datetimeFigureOut">
              <a:rPr lang="en-US"/>
              <a:pPr/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1E42F-8F85-456C-8AF8-0CF971B9E2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551AD-7B6C-4196-BAAF-C1898A4DBBE4}" type="datetimeFigureOut">
              <a:rPr lang="en-US"/>
              <a:pPr/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63434-8553-4CC0-99C8-1298962DB8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64A209-FC64-485E-BE6B-8DBA673F0A78}" type="datetimeFigureOut">
              <a:rPr lang="en-US"/>
              <a:pPr/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D5478-7CE5-4707-881C-8BED7ED306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54FEF-3848-4D50-AD3F-643088A22280}" type="datetimeFigureOut">
              <a:rPr lang="en-US"/>
              <a:pPr/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1E0F1-1073-4F58-AF68-967BFAB61C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7D024-0511-47A4-A884-245192081738}" type="datetimeFigureOut">
              <a:rPr lang="en-US"/>
              <a:pPr/>
              <a:t>6/11/2010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BBD7D-F1AA-4BC1-851A-63C165F28FA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F2C5C-726E-4897-BB6A-1261A4479E1C}" type="datetimeFigureOut">
              <a:rPr lang="en-US"/>
              <a:pPr/>
              <a:t>6/11/2010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34E4-6BD2-4A13-9682-2EB2D93D36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0CBA4-27BA-41A5-9688-864633E336F2}" type="datetimeFigureOut">
              <a:rPr lang="en-US"/>
              <a:pPr/>
              <a:t>6/11/2010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3C52C-C629-4E0D-9238-726A10DF40A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A0D35-326F-472D-B529-C5AE28C18219}" type="datetimeFigureOut">
              <a:rPr lang="en-US"/>
              <a:pPr/>
              <a:t>6/11/2010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FC9E5-CB82-408D-9489-5AC97868A7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29C3A-2457-4CA0-BF5D-2AC89F2C9EFE}" type="datetimeFigureOut">
              <a:rPr lang="en-US"/>
              <a:pPr/>
              <a:t>6/11/2010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56BF4-11F2-4179-8FCC-DC2A47659C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E04C1-E9BA-4C58-90DF-CB61C23E2961}" type="datetimeFigureOut">
              <a:rPr lang="en-US"/>
              <a:pPr/>
              <a:t>6/11/2010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4A56D-3031-4A98-9B66-AFEA186FF6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536BBBA-8BF5-482D-B0B1-E52A9803E111}" type="datetimeFigureOut">
              <a:rPr lang="en-US"/>
              <a:pPr/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7505A00-14BF-4985-969F-D1B857B886B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14375" y="3000375"/>
            <a:ext cx="7772400" cy="1470025"/>
          </a:xfrm>
        </p:spPr>
        <p:txBody>
          <a:bodyPr/>
          <a:lstStyle/>
          <a:p>
            <a:pPr eaLnBrk="1" hangingPunct="1"/>
            <a:r>
              <a:rPr lang="en-GB" smtClean="0"/>
              <a:t>French Revolution bingo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4643438"/>
            <a:ext cx="7358063" cy="1257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Write down four things you associate with the French Revolution</a:t>
            </a:r>
            <a:endParaRPr lang="en-GB" dirty="0"/>
          </a:p>
        </p:txBody>
      </p:sp>
      <p:pic>
        <p:nvPicPr>
          <p:cNvPr id="2052" name="Picture 13" descr="france-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857250"/>
            <a:ext cx="31750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357313" y="22145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14282" y="214290"/>
            <a:ext cx="2428892" cy="3143272"/>
            <a:chOff x="285720" y="2071678"/>
            <a:chExt cx="2228850" cy="2828925"/>
          </a:xfrm>
        </p:grpSpPr>
        <p:pic>
          <p:nvPicPr>
            <p:cNvPr id="3088" name="Picture 11" descr="decla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2071678"/>
              <a:ext cx="2228850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428596" y="3143248"/>
              <a:ext cx="1928812" cy="157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chemeClr val="bg2">
                      <a:lumMod val="75000"/>
                    </a:schemeClr>
                  </a:solidFill>
                </a:rPr>
                <a:t>Declaration of the Rights of Man and Citizen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4282" y="3429000"/>
            <a:ext cx="2357454" cy="3331327"/>
            <a:chOff x="214282" y="3429000"/>
            <a:chExt cx="2357454" cy="3331327"/>
          </a:xfrm>
        </p:grpSpPr>
        <p:sp>
          <p:nvSpPr>
            <p:cNvPr id="3085" name="TextBox 13"/>
            <p:cNvSpPr txBox="1">
              <a:spLocks noChangeArrowheads="1"/>
            </p:cNvSpPr>
            <p:nvPr/>
          </p:nvSpPr>
          <p:spPr bwMode="auto">
            <a:xfrm>
              <a:off x="214282" y="5929330"/>
              <a:ext cx="2357454" cy="83099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/>
                <a:t> </a:t>
              </a:r>
              <a:r>
                <a:rPr lang="en-GB" sz="2400" b="1" dirty="0">
                  <a:solidFill>
                    <a:schemeClr val="bg1"/>
                  </a:solidFill>
                </a:rPr>
                <a:t>Guillotine</a:t>
              </a:r>
            </a:p>
            <a:p>
              <a:pPr algn="ctr"/>
              <a:r>
                <a:rPr lang="en-GB" sz="2400" b="1">
                  <a:solidFill>
                    <a:schemeClr val="bg1"/>
                  </a:solidFill>
                </a:rPr>
                <a:t> </a:t>
              </a:r>
              <a:r>
                <a:rPr lang="en-GB" sz="2400" b="1" smtClean="0">
                  <a:solidFill>
                    <a:schemeClr val="bg1"/>
                  </a:solidFill>
                </a:rPr>
                <a:t>and </a:t>
              </a:r>
              <a:r>
                <a:rPr lang="en-GB" sz="2400" b="1" dirty="0">
                  <a:solidFill>
                    <a:schemeClr val="bg1"/>
                  </a:solidFill>
                </a:rPr>
                <a:t>Terror</a:t>
              </a:r>
            </a:p>
          </p:txBody>
        </p:sp>
        <p:pic>
          <p:nvPicPr>
            <p:cNvPr id="1026" name="Picture 2" descr="E:\French Revolution bingo\EXCUTI~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3429000"/>
              <a:ext cx="2357454" cy="2618468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5786446" y="214290"/>
            <a:ext cx="3167058" cy="2375294"/>
            <a:chOff x="5786446" y="214290"/>
            <a:chExt cx="3167058" cy="237529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86446" y="214290"/>
              <a:ext cx="3167058" cy="237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5929322" y="357166"/>
              <a:ext cx="2928958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/>
                <a:t>Banning of trade unions</a:t>
              </a:r>
              <a:endParaRPr lang="en-GB" sz="2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14612" y="285728"/>
            <a:ext cx="3024182" cy="2268137"/>
            <a:chOff x="2714612" y="214314"/>
            <a:chExt cx="3024182" cy="226813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612" y="214314"/>
              <a:ext cx="3024182" cy="226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3071802" y="500042"/>
              <a:ext cx="2286016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/>
                <a:t>Invention of chips</a:t>
              </a:r>
              <a:endParaRPr lang="en-GB" sz="2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43174" y="2505565"/>
            <a:ext cx="3109920" cy="4352435"/>
            <a:chOff x="2643174" y="2505565"/>
            <a:chExt cx="3109920" cy="435243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3174" y="2505565"/>
              <a:ext cx="3109920" cy="4352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2928926" y="2857496"/>
              <a:ext cx="2500330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Marie Antoinette</a:t>
              </a:r>
              <a:endParaRPr lang="en-GB" sz="2400" dirty="0"/>
            </a:p>
          </p:txBody>
        </p:sp>
      </p:grp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572132" y="2714620"/>
            <a:ext cx="3405216" cy="2786082"/>
            <a:chOff x="4429126" y="2714613"/>
            <a:chExt cx="3905250" cy="3076575"/>
          </a:xfrm>
        </p:grpSpPr>
        <p:pic>
          <p:nvPicPr>
            <p:cNvPr id="3094" name="Picture 7" descr="bastill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29126" y="2714613"/>
              <a:ext cx="3905250" cy="307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5" name="TextBox 7"/>
            <p:cNvSpPr txBox="1">
              <a:spLocks noChangeArrowheads="1"/>
            </p:cNvSpPr>
            <p:nvPr/>
          </p:nvSpPr>
          <p:spPr bwMode="auto">
            <a:xfrm>
              <a:off x="4786316" y="2786051"/>
              <a:ext cx="300039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3200" b="1" dirty="0"/>
                <a:t>Storming of the Bastille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500826" y="4000504"/>
            <a:ext cx="1804987" cy="2674937"/>
            <a:chOff x="6429388" y="4003029"/>
            <a:chExt cx="1804989" cy="2675589"/>
          </a:xfrm>
        </p:grpSpPr>
        <p:pic>
          <p:nvPicPr>
            <p:cNvPr id="3092" name="Picture 5" descr="napole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388" y="4003029"/>
              <a:ext cx="1804989" cy="2675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" name="TextBox 9"/>
            <p:cNvSpPr txBox="1">
              <a:spLocks noChangeArrowheads="1"/>
            </p:cNvSpPr>
            <p:nvPr/>
          </p:nvSpPr>
          <p:spPr bwMode="auto">
            <a:xfrm>
              <a:off x="6572263" y="5857681"/>
              <a:ext cx="1571627" cy="70819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000" b="1" dirty="0"/>
                <a:t>Napoleon Bonaparte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165</TotalTime>
  <Words>41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blank</vt:lpstr>
      <vt:lpstr>French Revolution bingo</vt:lpstr>
      <vt:lpstr>Slide 2</vt:lpstr>
    </vt:vector>
  </TitlesOfParts>
  <Company>Sheffield Hallam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 bingo</dc:title>
  <dc:creator>Isobel Brooks</dc:creator>
  <cp:lastModifiedBy>Isobel Brooks</cp:lastModifiedBy>
  <cp:revision>34</cp:revision>
  <dcterms:created xsi:type="dcterms:W3CDTF">2009-11-04T16:32:21Z</dcterms:created>
  <dcterms:modified xsi:type="dcterms:W3CDTF">2010-06-11T10:13:13Z</dcterms:modified>
</cp:coreProperties>
</file>